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1836" y="1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ante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Substituent dată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A9DA28-2470-41BB-A52B-132A1FFFE32A}" type="datetimeFigureOut">
              <a:rPr lang="en-US" smtClean="0"/>
              <a:t>7/2/2026</a:t>
            </a:fld>
            <a:endParaRPr lang="en-US"/>
          </a:p>
        </p:txBody>
      </p:sp>
      <p:sp>
        <p:nvSpPr>
          <p:cNvPr id="4" name="Substituent imagine diapozitiv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Substituent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o-RO"/>
              <a:t>Faceți clic pentru a edita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6" name="Substituent subsol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ubstituent număr diapozitiv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C372F9-5F6A-407C-BDE5-FDA7AAE43698}"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endParaRPr lang="en-US" dirty="0"/>
          </a:p>
        </p:txBody>
      </p:sp>
      <p:sp>
        <p:nvSpPr>
          <p:cNvPr id="4" name="Substituent număr diapozitiv 3"/>
          <p:cNvSpPr>
            <a:spLocks noGrp="1"/>
          </p:cNvSpPr>
          <p:nvPr>
            <p:ph type="sldNum" sz="quarter" idx="10"/>
          </p:nvPr>
        </p:nvSpPr>
        <p:spPr/>
        <p:txBody>
          <a:bodyPr/>
          <a:lstStyle/>
          <a:p>
            <a:fld id="{21C372F9-5F6A-407C-BDE5-FDA7AAE43698}"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2" name="Titlu 1"/>
          <p:cNvSpPr>
            <a:spLocks noGrp="1"/>
          </p:cNvSpPr>
          <p:nvPr>
            <p:ph type="ctrTitle"/>
          </p:nvPr>
        </p:nvSpPr>
        <p:spPr>
          <a:xfrm>
            <a:off x="685800" y="2130425"/>
            <a:ext cx="7772400" cy="1470025"/>
          </a:xfrm>
        </p:spPr>
        <p:txBody>
          <a:bodyPr/>
          <a:lstStyle/>
          <a:p>
            <a:r>
              <a:rPr lang="ro-RO"/>
              <a:t>Faceți clic pentru a edita stilul de titlu Coordonator</a:t>
            </a:r>
            <a:endParaRPr lang="en-US"/>
          </a:p>
        </p:txBody>
      </p:sp>
      <p:sp>
        <p:nvSpPr>
          <p:cNvPr id="3" name="Subtitlu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o-RO"/>
              <a:t>Faceți clic pentru editarea stilului de subtitlu al coordonatorului</a:t>
            </a:r>
            <a:endParaRPr lang="en-US"/>
          </a:p>
        </p:txBody>
      </p:sp>
      <p:sp>
        <p:nvSpPr>
          <p:cNvPr id="4" name="Substituent dată 3"/>
          <p:cNvSpPr>
            <a:spLocks noGrp="1"/>
          </p:cNvSpPr>
          <p:nvPr>
            <p:ph type="dt" sz="half" idx="10"/>
          </p:nvPr>
        </p:nvSpPr>
        <p:spPr/>
        <p:txBody>
          <a:bodyPr/>
          <a:lstStyle/>
          <a:p>
            <a:fld id="{EA30B6F0-4017-4149-912F-C14B9640091B}" type="datetimeFigureOut">
              <a:rPr lang="en-US" smtClean="0"/>
              <a:t>7/2/2026</a:t>
            </a:fld>
            <a:endParaRPr lang="en-US"/>
          </a:p>
        </p:txBody>
      </p:sp>
      <p:sp>
        <p:nvSpPr>
          <p:cNvPr id="5" name="Substituent subsol 4"/>
          <p:cNvSpPr>
            <a:spLocks noGrp="1"/>
          </p:cNvSpPr>
          <p:nvPr>
            <p:ph type="ftr" sz="quarter" idx="11"/>
          </p:nvPr>
        </p:nvSpPr>
        <p:spPr/>
        <p:txBody>
          <a:bodyPr/>
          <a:lstStyle/>
          <a:p>
            <a:endParaRPr lang="en-US"/>
          </a:p>
        </p:txBody>
      </p:sp>
      <p:sp>
        <p:nvSpPr>
          <p:cNvPr id="6" name="Substituent număr diapozitiv 5"/>
          <p:cNvSpPr>
            <a:spLocks noGrp="1"/>
          </p:cNvSpPr>
          <p:nvPr>
            <p:ph type="sldNum" sz="quarter" idx="12"/>
          </p:nvPr>
        </p:nvSpPr>
        <p:spPr/>
        <p:txBody>
          <a:bodyPr/>
          <a:lstStyle/>
          <a:p>
            <a:fld id="{CD9E0D92-E6A2-467A-9E0B-F67743735B3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a:t>Faceți clic pentru a edita stilul de titlu Coordonator</a:t>
            </a:r>
            <a:endParaRPr lang="en-US"/>
          </a:p>
        </p:txBody>
      </p:sp>
      <p:sp>
        <p:nvSpPr>
          <p:cNvPr id="3" name="Substituent text vertical 2"/>
          <p:cNvSpPr>
            <a:spLocks noGrp="1"/>
          </p:cNvSpPr>
          <p:nvPr>
            <p:ph type="body" orient="vert" idx="1"/>
          </p:nvPr>
        </p:nvSpPr>
        <p:spPr/>
        <p:txBody>
          <a:bodyPr vert="eaVert"/>
          <a:lstStyle/>
          <a:p>
            <a:pPr lvl="0"/>
            <a:r>
              <a:rPr lang="ro-RO"/>
              <a:t>Faceți clic pentru a edita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p:cNvSpPr>
            <a:spLocks noGrp="1"/>
          </p:cNvSpPr>
          <p:nvPr>
            <p:ph type="dt" sz="half" idx="10"/>
          </p:nvPr>
        </p:nvSpPr>
        <p:spPr/>
        <p:txBody>
          <a:bodyPr/>
          <a:lstStyle/>
          <a:p>
            <a:fld id="{EA30B6F0-4017-4149-912F-C14B9640091B}" type="datetimeFigureOut">
              <a:rPr lang="en-US" smtClean="0"/>
              <a:t>7/2/2026</a:t>
            </a:fld>
            <a:endParaRPr lang="en-US"/>
          </a:p>
        </p:txBody>
      </p:sp>
      <p:sp>
        <p:nvSpPr>
          <p:cNvPr id="5" name="Substituent subsol 4"/>
          <p:cNvSpPr>
            <a:spLocks noGrp="1"/>
          </p:cNvSpPr>
          <p:nvPr>
            <p:ph type="ftr" sz="quarter" idx="11"/>
          </p:nvPr>
        </p:nvSpPr>
        <p:spPr/>
        <p:txBody>
          <a:bodyPr/>
          <a:lstStyle/>
          <a:p>
            <a:endParaRPr lang="en-US"/>
          </a:p>
        </p:txBody>
      </p:sp>
      <p:sp>
        <p:nvSpPr>
          <p:cNvPr id="6" name="Substituent număr diapozitiv 5"/>
          <p:cNvSpPr>
            <a:spLocks noGrp="1"/>
          </p:cNvSpPr>
          <p:nvPr>
            <p:ph type="sldNum" sz="quarter" idx="12"/>
          </p:nvPr>
        </p:nvSpPr>
        <p:spPr/>
        <p:txBody>
          <a:bodyPr/>
          <a:lstStyle/>
          <a:p>
            <a:fld id="{CD9E0D92-E6A2-467A-9E0B-F67743735B3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p:cNvSpPr>
            <a:spLocks noGrp="1"/>
          </p:cNvSpPr>
          <p:nvPr>
            <p:ph type="title" orient="vert"/>
          </p:nvPr>
        </p:nvSpPr>
        <p:spPr>
          <a:xfrm>
            <a:off x="6629400" y="274638"/>
            <a:ext cx="2057400" cy="5851525"/>
          </a:xfrm>
        </p:spPr>
        <p:txBody>
          <a:bodyPr vert="eaVert"/>
          <a:lstStyle/>
          <a:p>
            <a:r>
              <a:rPr lang="ro-RO"/>
              <a:t>Faceți clic pentru a edita stilul de titlu Coordonator</a:t>
            </a:r>
            <a:endParaRPr lang="en-US"/>
          </a:p>
        </p:txBody>
      </p:sp>
      <p:sp>
        <p:nvSpPr>
          <p:cNvPr id="3" name="Substituent text vertical 2"/>
          <p:cNvSpPr>
            <a:spLocks noGrp="1"/>
          </p:cNvSpPr>
          <p:nvPr>
            <p:ph type="body" orient="vert" idx="1"/>
          </p:nvPr>
        </p:nvSpPr>
        <p:spPr>
          <a:xfrm>
            <a:off x="457200" y="274638"/>
            <a:ext cx="6019800" cy="5851525"/>
          </a:xfrm>
        </p:spPr>
        <p:txBody>
          <a:bodyPr vert="eaVert"/>
          <a:lstStyle/>
          <a:p>
            <a:pPr lvl="0"/>
            <a:r>
              <a:rPr lang="ro-RO"/>
              <a:t>Faceți clic pentru a edita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p:cNvSpPr>
            <a:spLocks noGrp="1"/>
          </p:cNvSpPr>
          <p:nvPr>
            <p:ph type="dt" sz="half" idx="10"/>
          </p:nvPr>
        </p:nvSpPr>
        <p:spPr/>
        <p:txBody>
          <a:bodyPr/>
          <a:lstStyle/>
          <a:p>
            <a:fld id="{EA30B6F0-4017-4149-912F-C14B9640091B}" type="datetimeFigureOut">
              <a:rPr lang="en-US" smtClean="0"/>
              <a:t>7/2/2026</a:t>
            </a:fld>
            <a:endParaRPr lang="en-US"/>
          </a:p>
        </p:txBody>
      </p:sp>
      <p:sp>
        <p:nvSpPr>
          <p:cNvPr id="5" name="Substituent subsol 4"/>
          <p:cNvSpPr>
            <a:spLocks noGrp="1"/>
          </p:cNvSpPr>
          <p:nvPr>
            <p:ph type="ftr" sz="quarter" idx="11"/>
          </p:nvPr>
        </p:nvSpPr>
        <p:spPr/>
        <p:txBody>
          <a:bodyPr/>
          <a:lstStyle/>
          <a:p>
            <a:endParaRPr lang="en-US"/>
          </a:p>
        </p:txBody>
      </p:sp>
      <p:sp>
        <p:nvSpPr>
          <p:cNvPr id="6" name="Substituent număr diapozitiv 5"/>
          <p:cNvSpPr>
            <a:spLocks noGrp="1"/>
          </p:cNvSpPr>
          <p:nvPr>
            <p:ph type="sldNum" sz="quarter" idx="12"/>
          </p:nvPr>
        </p:nvSpPr>
        <p:spPr/>
        <p:txBody>
          <a:bodyPr/>
          <a:lstStyle/>
          <a:p>
            <a:fld id="{CD9E0D92-E6A2-467A-9E0B-F67743735B3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a:t>Faceți clic pentru a edita stilul de titlu Coordonator</a:t>
            </a:r>
            <a:endParaRPr lang="en-US"/>
          </a:p>
        </p:txBody>
      </p:sp>
      <p:sp>
        <p:nvSpPr>
          <p:cNvPr id="3" name="Substituent conținut 2"/>
          <p:cNvSpPr>
            <a:spLocks noGrp="1"/>
          </p:cNvSpPr>
          <p:nvPr>
            <p:ph idx="1"/>
          </p:nvPr>
        </p:nvSpPr>
        <p:spPr/>
        <p:txBody>
          <a:bodyPr/>
          <a:lstStyle/>
          <a:p>
            <a:pPr lvl="0"/>
            <a:r>
              <a:rPr lang="ro-RO"/>
              <a:t>Faceți clic pentru a edita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p:cNvSpPr>
            <a:spLocks noGrp="1"/>
          </p:cNvSpPr>
          <p:nvPr>
            <p:ph type="dt" sz="half" idx="10"/>
          </p:nvPr>
        </p:nvSpPr>
        <p:spPr/>
        <p:txBody>
          <a:bodyPr/>
          <a:lstStyle/>
          <a:p>
            <a:fld id="{EA30B6F0-4017-4149-912F-C14B9640091B}" type="datetimeFigureOut">
              <a:rPr lang="en-US" smtClean="0"/>
              <a:t>7/2/2026</a:t>
            </a:fld>
            <a:endParaRPr lang="en-US"/>
          </a:p>
        </p:txBody>
      </p:sp>
      <p:sp>
        <p:nvSpPr>
          <p:cNvPr id="5" name="Substituent subsol 4"/>
          <p:cNvSpPr>
            <a:spLocks noGrp="1"/>
          </p:cNvSpPr>
          <p:nvPr>
            <p:ph type="ftr" sz="quarter" idx="11"/>
          </p:nvPr>
        </p:nvSpPr>
        <p:spPr/>
        <p:txBody>
          <a:bodyPr/>
          <a:lstStyle/>
          <a:p>
            <a:endParaRPr lang="en-US"/>
          </a:p>
        </p:txBody>
      </p:sp>
      <p:sp>
        <p:nvSpPr>
          <p:cNvPr id="6" name="Substituent număr diapozitiv 5"/>
          <p:cNvSpPr>
            <a:spLocks noGrp="1"/>
          </p:cNvSpPr>
          <p:nvPr>
            <p:ph type="sldNum" sz="quarter" idx="12"/>
          </p:nvPr>
        </p:nvSpPr>
        <p:spPr/>
        <p:txBody>
          <a:bodyPr/>
          <a:lstStyle/>
          <a:p>
            <a:fld id="{CD9E0D92-E6A2-467A-9E0B-F67743735B3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u 1"/>
          <p:cNvSpPr>
            <a:spLocks noGrp="1"/>
          </p:cNvSpPr>
          <p:nvPr>
            <p:ph type="title"/>
          </p:nvPr>
        </p:nvSpPr>
        <p:spPr>
          <a:xfrm>
            <a:off x="722313" y="4406900"/>
            <a:ext cx="7772400" cy="1362075"/>
          </a:xfrm>
        </p:spPr>
        <p:txBody>
          <a:bodyPr anchor="t"/>
          <a:lstStyle>
            <a:lvl1pPr algn="l">
              <a:defRPr sz="4000" b="1" cap="all"/>
            </a:lvl1pPr>
          </a:lstStyle>
          <a:p>
            <a:r>
              <a:rPr lang="ro-RO"/>
              <a:t>Faceți clic pentru a edita stilul de titlu Coordonator</a:t>
            </a:r>
            <a:endParaRPr lang="en-US"/>
          </a:p>
        </p:txBody>
      </p:sp>
      <p:sp>
        <p:nvSpPr>
          <p:cNvPr id="3" name="Substituent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a:t>Faceți clic pentru a edita stilurile de text Coordonator</a:t>
            </a:r>
          </a:p>
        </p:txBody>
      </p:sp>
      <p:sp>
        <p:nvSpPr>
          <p:cNvPr id="4" name="Substituent dată 3"/>
          <p:cNvSpPr>
            <a:spLocks noGrp="1"/>
          </p:cNvSpPr>
          <p:nvPr>
            <p:ph type="dt" sz="half" idx="10"/>
          </p:nvPr>
        </p:nvSpPr>
        <p:spPr/>
        <p:txBody>
          <a:bodyPr/>
          <a:lstStyle/>
          <a:p>
            <a:fld id="{EA30B6F0-4017-4149-912F-C14B9640091B}" type="datetimeFigureOut">
              <a:rPr lang="en-US" smtClean="0"/>
              <a:t>7/2/2026</a:t>
            </a:fld>
            <a:endParaRPr lang="en-US"/>
          </a:p>
        </p:txBody>
      </p:sp>
      <p:sp>
        <p:nvSpPr>
          <p:cNvPr id="5" name="Substituent subsol 4"/>
          <p:cNvSpPr>
            <a:spLocks noGrp="1"/>
          </p:cNvSpPr>
          <p:nvPr>
            <p:ph type="ftr" sz="quarter" idx="11"/>
          </p:nvPr>
        </p:nvSpPr>
        <p:spPr/>
        <p:txBody>
          <a:bodyPr/>
          <a:lstStyle/>
          <a:p>
            <a:endParaRPr lang="en-US"/>
          </a:p>
        </p:txBody>
      </p:sp>
      <p:sp>
        <p:nvSpPr>
          <p:cNvPr id="6" name="Substituent număr diapozitiv 5"/>
          <p:cNvSpPr>
            <a:spLocks noGrp="1"/>
          </p:cNvSpPr>
          <p:nvPr>
            <p:ph type="sldNum" sz="quarter" idx="12"/>
          </p:nvPr>
        </p:nvSpPr>
        <p:spPr/>
        <p:txBody>
          <a:bodyPr/>
          <a:lstStyle/>
          <a:p>
            <a:fld id="{CD9E0D92-E6A2-467A-9E0B-F67743735B3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a:t>Faceți clic pentru a edita stilul de titlu Coordonator</a:t>
            </a:r>
            <a:endParaRPr lang="en-US"/>
          </a:p>
        </p:txBody>
      </p:sp>
      <p:sp>
        <p:nvSpPr>
          <p:cNvPr id="3" name="Substituent conținut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o-RO"/>
              <a:t>Faceți clic pentru a edita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conținut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o-RO"/>
              <a:t>Faceți clic pentru a edita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dată 4"/>
          <p:cNvSpPr>
            <a:spLocks noGrp="1"/>
          </p:cNvSpPr>
          <p:nvPr>
            <p:ph type="dt" sz="half" idx="10"/>
          </p:nvPr>
        </p:nvSpPr>
        <p:spPr/>
        <p:txBody>
          <a:bodyPr/>
          <a:lstStyle/>
          <a:p>
            <a:fld id="{EA30B6F0-4017-4149-912F-C14B9640091B}" type="datetimeFigureOut">
              <a:rPr lang="en-US" smtClean="0"/>
              <a:t>7/2/2026</a:t>
            </a:fld>
            <a:endParaRPr lang="en-US"/>
          </a:p>
        </p:txBody>
      </p:sp>
      <p:sp>
        <p:nvSpPr>
          <p:cNvPr id="6" name="Substituent subsol 5"/>
          <p:cNvSpPr>
            <a:spLocks noGrp="1"/>
          </p:cNvSpPr>
          <p:nvPr>
            <p:ph type="ftr" sz="quarter" idx="11"/>
          </p:nvPr>
        </p:nvSpPr>
        <p:spPr/>
        <p:txBody>
          <a:bodyPr/>
          <a:lstStyle/>
          <a:p>
            <a:endParaRPr lang="en-US"/>
          </a:p>
        </p:txBody>
      </p:sp>
      <p:sp>
        <p:nvSpPr>
          <p:cNvPr id="7" name="Substituent număr diapozitiv 6"/>
          <p:cNvSpPr>
            <a:spLocks noGrp="1"/>
          </p:cNvSpPr>
          <p:nvPr>
            <p:ph type="sldNum" sz="quarter" idx="12"/>
          </p:nvPr>
        </p:nvSpPr>
        <p:spPr/>
        <p:txBody>
          <a:bodyPr/>
          <a:lstStyle/>
          <a:p>
            <a:fld id="{CD9E0D92-E6A2-467A-9E0B-F67743735B3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lvl1pPr>
              <a:defRPr/>
            </a:lvl1pPr>
          </a:lstStyle>
          <a:p>
            <a:r>
              <a:rPr lang="ro-RO"/>
              <a:t>Faceți clic pentru a edita stilul de titlu Coordonator</a:t>
            </a:r>
            <a:endParaRPr lang="en-US"/>
          </a:p>
        </p:txBody>
      </p:sp>
      <p:sp>
        <p:nvSpPr>
          <p:cNvPr id="3" name="Substituent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Faceți clic pentru a edita stilurile de text Coordonator</a:t>
            </a:r>
          </a:p>
        </p:txBody>
      </p:sp>
      <p:sp>
        <p:nvSpPr>
          <p:cNvPr id="4" name="Substituent conținut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o-RO"/>
              <a:t>Faceți clic pentru a edita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Faceți clic pentru a edita stilurile de text Coordonator</a:t>
            </a:r>
          </a:p>
        </p:txBody>
      </p:sp>
      <p:sp>
        <p:nvSpPr>
          <p:cNvPr id="6" name="Substituent conținut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o-RO"/>
              <a:t>Faceți clic pentru a edita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7" name="Substituent dată 6"/>
          <p:cNvSpPr>
            <a:spLocks noGrp="1"/>
          </p:cNvSpPr>
          <p:nvPr>
            <p:ph type="dt" sz="half" idx="10"/>
          </p:nvPr>
        </p:nvSpPr>
        <p:spPr/>
        <p:txBody>
          <a:bodyPr/>
          <a:lstStyle/>
          <a:p>
            <a:fld id="{EA30B6F0-4017-4149-912F-C14B9640091B}" type="datetimeFigureOut">
              <a:rPr lang="en-US" smtClean="0"/>
              <a:t>7/2/2026</a:t>
            </a:fld>
            <a:endParaRPr lang="en-US"/>
          </a:p>
        </p:txBody>
      </p:sp>
      <p:sp>
        <p:nvSpPr>
          <p:cNvPr id="8" name="Substituent subsol 7"/>
          <p:cNvSpPr>
            <a:spLocks noGrp="1"/>
          </p:cNvSpPr>
          <p:nvPr>
            <p:ph type="ftr" sz="quarter" idx="11"/>
          </p:nvPr>
        </p:nvSpPr>
        <p:spPr/>
        <p:txBody>
          <a:bodyPr/>
          <a:lstStyle/>
          <a:p>
            <a:endParaRPr lang="en-US"/>
          </a:p>
        </p:txBody>
      </p:sp>
      <p:sp>
        <p:nvSpPr>
          <p:cNvPr id="9" name="Substituent număr diapozitiv 8"/>
          <p:cNvSpPr>
            <a:spLocks noGrp="1"/>
          </p:cNvSpPr>
          <p:nvPr>
            <p:ph type="sldNum" sz="quarter" idx="12"/>
          </p:nvPr>
        </p:nvSpPr>
        <p:spPr/>
        <p:txBody>
          <a:bodyPr/>
          <a:lstStyle/>
          <a:p>
            <a:fld id="{CD9E0D92-E6A2-467A-9E0B-F67743735B3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a:t>Faceți clic pentru a edita stilul de titlu Coordonator</a:t>
            </a:r>
            <a:endParaRPr lang="en-US"/>
          </a:p>
        </p:txBody>
      </p:sp>
      <p:sp>
        <p:nvSpPr>
          <p:cNvPr id="3" name="Substituent dată 2"/>
          <p:cNvSpPr>
            <a:spLocks noGrp="1"/>
          </p:cNvSpPr>
          <p:nvPr>
            <p:ph type="dt" sz="half" idx="10"/>
          </p:nvPr>
        </p:nvSpPr>
        <p:spPr/>
        <p:txBody>
          <a:bodyPr/>
          <a:lstStyle/>
          <a:p>
            <a:fld id="{EA30B6F0-4017-4149-912F-C14B9640091B}" type="datetimeFigureOut">
              <a:rPr lang="en-US" smtClean="0"/>
              <a:t>7/2/2026</a:t>
            </a:fld>
            <a:endParaRPr lang="en-US"/>
          </a:p>
        </p:txBody>
      </p:sp>
      <p:sp>
        <p:nvSpPr>
          <p:cNvPr id="4" name="Substituent subsol 3"/>
          <p:cNvSpPr>
            <a:spLocks noGrp="1"/>
          </p:cNvSpPr>
          <p:nvPr>
            <p:ph type="ftr" sz="quarter" idx="11"/>
          </p:nvPr>
        </p:nvSpPr>
        <p:spPr/>
        <p:txBody>
          <a:bodyPr/>
          <a:lstStyle/>
          <a:p>
            <a:endParaRPr lang="en-US"/>
          </a:p>
        </p:txBody>
      </p:sp>
      <p:sp>
        <p:nvSpPr>
          <p:cNvPr id="5" name="Substituent număr diapozitiv 4"/>
          <p:cNvSpPr>
            <a:spLocks noGrp="1"/>
          </p:cNvSpPr>
          <p:nvPr>
            <p:ph type="sldNum" sz="quarter" idx="12"/>
          </p:nvPr>
        </p:nvSpPr>
        <p:spPr/>
        <p:txBody>
          <a:bodyPr/>
          <a:lstStyle/>
          <a:p>
            <a:fld id="{CD9E0D92-E6A2-467A-9E0B-F67743735B3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p:cNvSpPr>
            <a:spLocks noGrp="1"/>
          </p:cNvSpPr>
          <p:nvPr>
            <p:ph type="dt" sz="half" idx="10"/>
          </p:nvPr>
        </p:nvSpPr>
        <p:spPr/>
        <p:txBody>
          <a:bodyPr/>
          <a:lstStyle/>
          <a:p>
            <a:fld id="{EA30B6F0-4017-4149-912F-C14B9640091B}" type="datetimeFigureOut">
              <a:rPr lang="en-US" smtClean="0"/>
              <a:t>7/2/2026</a:t>
            </a:fld>
            <a:endParaRPr lang="en-US"/>
          </a:p>
        </p:txBody>
      </p:sp>
      <p:sp>
        <p:nvSpPr>
          <p:cNvPr id="3" name="Substituent subsol 2"/>
          <p:cNvSpPr>
            <a:spLocks noGrp="1"/>
          </p:cNvSpPr>
          <p:nvPr>
            <p:ph type="ftr" sz="quarter" idx="11"/>
          </p:nvPr>
        </p:nvSpPr>
        <p:spPr/>
        <p:txBody>
          <a:bodyPr/>
          <a:lstStyle/>
          <a:p>
            <a:endParaRPr lang="en-US"/>
          </a:p>
        </p:txBody>
      </p:sp>
      <p:sp>
        <p:nvSpPr>
          <p:cNvPr id="4" name="Substituent număr diapozitiv 3"/>
          <p:cNvSpPr>
            <a:spLocks noGrp="1"/>
          </p:cNvSpPr>
          <p:nvPr>
            <p:ph type="sldNum" sz="quarter" idx="12"/>
          </p:nvPr>
        </p:nvSpPr>
        <p:spPr/>
        <p:txBody>
          <a:bodyPr/>
          <a:lstStyle/>
          <a:p>
            <a:fld id="{CD9E0D92-E6A2-467A-9E0B-F67743735B3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p:cNvSpPr>
            <a:spLocks noGrp="1"/>
          </p:cNvSpPr>
          <p:nvPr>
            <p:ph type="title"/>
          </p:nvPr>
        </p:nvSpPr>
        <p:spPr>
          <a:xfrm>
            <a:off x="457200" y="273050"/>
            <a:ext cx="3008313" cy="1162050"/>
          </a:xfrm>
        </p:spPr>
        <p:txBody>
          <a:bodyPr anchor="b"/>
          <a:lstStyle>
            <a:lvl1pPr algn="l">
              <a:defRPr sz="2000" b="1"/>
            </a:lvl1pPr>
          </a:lstStyle>
          <a:p>
            <a:r>
              <a:rPr lang="ro-RO"/>
              <a:t>Faceți clic pentru a edita stilul de titlu Coordonator</a:t>
            </a:r>
            <a:endParaRPr lang="en-US"/>
          </a:p>
        </p:txBody>
      </p:sp>
      <p:sp>
        <p:nvSpPr>
          <p:cNvPr id="3" name="Substituent conținut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a:t>Faceți clic pentru a edita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Faceți clic pentru a edita stilurile de text Coordonator</a:t>
            </a:r>
          </a:p>
        </p:txBody>
      </p:sp>
      <p:sp>
        <p:nvSpPr>
          <p:cNvPr id="5" name="Substituent dată 4"/>
          <p:cNvSpPr>
            <a:spLocks noGrp="1"/>
          </p:cNvSpPr>
          <p:nvPr>
            <p:ph type="dt" sz="half" idx="10"/>
          </p:nvPr>
        </p:nvSpPr>
        <p:spPr/>
        <p:txBody>
          <a:bodyPr/>
          <a:lstStyle/>
          <a:p>
            <a:fld id="{EA30B6F0-4017-4149-912F-C14B9640091B}" type="datetimeFigureOut">
              <a:rPr lang="en-US" smtClean="0"/>
              <a:t>7/2/2026</a:t>
            </a:fld>
            <a:endParaRPr lang="en-US"/>
          </a:p>
        </p:txBody>
      </p:sp>
      <p:sp>
        <p:nvSpPr>
          <p:cNvPr id="6" name="Substituent subsol 5"/>
          <p:cNvSpPr>
            <a:spLocks noGrp="1"/>
          </p:cNvSpPr>
          <p:nvPr>
            <p:ph type="ftr" sz="quarter" idx="11"/>
          </p:nvPr>
        </p:nvSpPr>
        <p:spPr/>
        <p:txBody>
          <a:bodyPr/>
          <a:lstStyle/>
          <a:p>
            <a:endParaRPr lang="en-US"/>
          </a:p>
        </p:txBody>
      </p:sp>
      <p:sp>
        <p:nvSpPr>
          <p:cNvPr id="7" name="Substituent număr diapozitiv 6"/>
          <p:cNvSpPr>
            <a:spLocks noGrp="1"/>
          </p:cNvSpPr>
          <p:nvPr>
            <p:ph type="sldNum" sz="quarter" idx="12"/>
          </p:nvPr>
        </p:nvSpPr>
        <p:spPr/>
        <p:txBody>
          <a:bodyPr/>
          <a:lstStyle/>
          <a:p>
            <a:fld id="{CD9E0D92-E6A2-467A-9E0B-F67743735B3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u 1"/>
          <p:cNvSpPr>
            <a:spLocks noGrp="1"/>
          </p:cNvSpPr>
          <p:nvPr>
            <p:ph type="title"/>
          </p:nvPr>
        </p:nvSpPr>
        <p:spPr>
          <a:xfrm>
            <a:off x="1792288" y="4800600"/>
            <a:ext cx="5486400" cy="566738"/>
          </a:xfrm>
        </p:spPr>
        <p:txBody>
          <a:bodyPr anchor="b"/>
          <a:lstStyle>
            <a:lvl1pPr algn="l">
              <a:defRPr sz="2000" b="1"/>
            </a:lvl1pPr>
          </a:lstStyle>
          <a:p>
            <a:r>
              <a:rPr lang="ro-RO"/>
              <a:t>Faceți clic pentru a edita stilul de titlu Coordonator</a:t>
            </a:r>
            <a:endParaRPr lang="en-US"/>
          </a:p>
        </p:txBody>
      </p:sp>
      <p:sp>
        <p:nvSpPr>
          <p:cNvPr id="3" name="Substituent i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ubstituent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Faceți clic pentru a edita stilurile de text Coordonator</a:t>
            </a:r>
          </a:p>
        </p:txBody>
      </p:sp>
      <p:sp>
        <p:nvSpPr>
          <p:cNvPr id="5" name="Substituent dată 4"/>
          <p:cNvSpPr>
            <a:spLocks noGrp="1"/>
          </p:cNvSpPr>
          <p:nvPr>
            <p:ph type="dt" sz="half" idx="10"/>
          </p:nvPr>
        </p:nvSpPr>
        <p:spPr/>
        <p:txBody>
          <a:bodyPr/>
          <a:lstStyle/>
          <a:p>
            <a:fld id="{EA30B6F0-4017-4149-912F-C14B9640091B}" type="datetimeFigureOut">
              <a:rPr lang="en-US" smtClean="0"/>
              <a:t>7/2/2026</a:t>
            </a:fld>
            <a:endParaRPr lang="en-US"/>
          </a:p>
        </p:txBody>
      </p:sp>
      <p:sp>
        <p:nvSpPr>
          <p:cNvPr id="6" name="Substituent subsol 5"/>
          <p:cNvSpPr>
            <a:spLocks noGrp="1"/>
          </p:cNvSpPr>
          <p:nvPr>
            <p:ph type="ftr" sz="quarter" idx="11"/>
          </p:nvPr>
        </p:nvSpPr>
        <p:spPr/>
        <p:txBody>
          <a:bodyPr/>
          <a:lstStyle/>
          <a:p>
            <a:endParaRPr lang="en-US"/>
          </a:p>
        </p:txBody>
      </p:sp>
      <p:sp>
        <p:nvSpPr>
          <p:cNvPr id="7" name="Substituent număr diapozitiv 6"/>
          <p:cNvSpPr>
            <a:spLocks noGrp="1"/>
          </p:cNvSpPr>
          <p:nvPr>
            <p:ph type="sldNum" sz="quarter" idx="12"/>
          </p:nvPr>
        </p:nvSpPr>
        <p:spPr/>
        <p:txBody>
          <a:bodyPr/>
          <a:lstStyle/>
          <a:p>
            <a:fld id="{CD9E0D92-E6A2-467A-9E0B-F67743735B3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titl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o-RO"/>
              <a:t>Faceți clic pentru a edita stilul de titlu Coordonator</a:t>
            </a:r>
            <a:endParaRPr lang="en-US"/>
          </a:p>
        </p:txBody>
      </p:sp>
      <p:sp>
        <p:nvSpPr>
          <p:cNvPr id="3" name="Substituent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o-RO"/>
              <a:t>Faceți clic pentru a edita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30B6F0-4017-4149-912F-C14B9640091B}" type="datetimeFigureOut">
              <a:rPr lang="en-US" smtClean="0"/>
              <a:t>7/2/2026</a:t>
            </a:fld>
            <a:endParaRPr lang="en-US"/>
          </a:p>
        </p:txBody>
      </p:sp>
      <p:sp>
        <p:nvSpPr>
          <p:cNvPr id="5" name="Substituent subsol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ubstituent număr diapozitiv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9E0D92-E6A2-467A-9E0B-F67743735B3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6000"/>
            <a:lum/>
          </a:blip>
          <a:srcRect/>
          <a:stretch>
            <a:fillRect t="-5000" b="-5000"/>
          </a:stretch>
        </a:blipFill>
        <a:effectLst/>
      </p:bgPr>
    </p:bg>
    <p:spTree>
      <p:nvGrpSpPr>
        <p:cNvPr id="1" name=""/>
        <p:cNvGrpSpPr/>
        <p:nvPr/>
      </p:nvGrpSpPr>
      <p:grpSpPr>
        <a:xfrm>
          <a:off x="0" y="0"/>
          <a:ext cx="0" cy="0"/>
          <a:chOff x="0" y="0"/>
          <a:chExt cx="0" cy="0"/>
        </a:xfrm>
      </p:grpSpPr>
      <p:sp>
        <p:nvSpPr>
          <p:cNvPr id="2" name="Titlu 1"/>
          <p:cNvSpPr>
            <a:spLocks noGrp="1"/>
          </p:cNvSpPr>
          <p:nvPr>
            <p:ph type="ctrTitle"/>
          </p:nvPr>
        </p:nvSpPr>
        <p:spPr>
          <a:xfrm>
            <a:off x="-142908" y="2071678"/>
            <a:ext cx="9715536" cy="2786082"/>
          </a:xfrm>
        </p:spPr>
        <p:txBody>
          <a:bodyPr>
            <a:normAutofit/>
          </a:bodyPr>
          <a:lstStyle/>
          <a:p>
            <a:r>
              <a:rPr lang="en-US" sz="4000" b="1" dirty="0">
                <a:effectLst>
                  <a:outerShdw blurRad="38100" dist="38100" dir="2700000" algn="tl">
                    <a:srgbClr val="000000">
                      <a:alpha val="43137"/>
                    </a:srgbClr>
                  </a:outerShdw>
                </a:effectLst>
              </a:rPr>
              <a:t>ERASMUS PLUS</a:t>
            </a:r>
            <a:br>
              <a:rPr lang="en-US" sz="4000" b="1" dirty="0">
                <a:effectLst>
                  <a:outerShdw blurRad="38100" dist="38100" dir="2700000" algn="tl">
                    <a:srgbClr val="000000">
                      <a:alpha val="43137"/>
                    </a:srgbClr>
                  </a:outerShdw>
                </a:effectLst>
              </a:rPr>
            </a:br>
            <a:r>
              <a:rPr lang="en-US" sz="4000" b="1" dirty="0">
                <a:effectLst>
                  <a:outerShdw blurRad="38100" dist="38100" dir="2700000" algn="tl">
                    <a:srgbClr val="000000">
                      <a:alpha val="43137"/>
                    </a:srgbClr>
                  </a:outerShdw>
                </a:effectLst>
              </a:rPr>
              <a:t>2023-1-RO01-KA121-VET-000126623</a:t>
            </a:r>
          </a:p>
        </p:txBody>
      </p:sp>
      <p:pic>
        <p:nvPicPr>
          <p:cNvPr id="1026" name="Picture 2" descr="UMFST - ERASMUS"/>
          <p:cNvPicPr>
            <a:picLocks noChangeAspect="1" noChangeArrowheads="1"/>
          </p:cNvPicPr>
          <p:nvPr/>
        </p:nvPicPr>
        <p:blipFill>
          <a:blip r:embed="rId4"/>
          <a:srcRect/>
          <a:stretch>
            <a:fillRect/>
          </a:stretch>
        </p:blipFill>
        <p:spPr bwMode="auto">
          <a:xfrm>
            <a:off x="5609311" y="357166"/>
            <a:ext cx="3534689" cy="1357322"/>
          </a:xfrm>
          <a:prstGeom prst="rect">
            <a:avLst/>
          </a:prstGeom>
          <a:noFill/>
        </p:spPr>
      </p:pic>
      <p:sp>
        <p:nvSpPr>
          <p:cNvPr id="1028" name="AutoShape 4" descr="blob:https://web.whatsapp.com/bd6e411e-b10f-49fb-8ee1-0a882cb8040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0" name="AutoShape 6" descr="blob:https://web.whatsapp.com/bd6e411e-b10f-49fb-8ee1-0a882cb8040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2" name="AutoShape 8" descr="blob:https://web.whatsapp.com/bd6e411e-b10f-49fb-8ee1-0a882cb8040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4" name="AutoShape 10" descr="blob:https://web.whatsapp.com/bd6e411e-b10f-49fb-8ee1-0a882cb8040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6" name="AutoShape 12" descr="blob:https://web.whatsapp.com/bd6e411e-b10f-49fb-8ee1-0a882cb8040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8" name="AutoShape 14" descr="blob:https://web.whatsapp.com/bd6e411e-b10f-49fb-8ee1-0a882cb8040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40" name="AutoShape 16" descr="blob:https://web.whatsapp.com/bd6e411e-b10f-49fb-8ee1-0a882cb8040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6" name="CasetăText 15"/>
          <p:cNvSpPr txBox="1"/>
          <p:nvPr/>
        </p:nvSpPr>
        <p:spPr>
          <a:xfrm>
            <a:off x="142844" y="5500702"/>
            <a:ext cx="4714908" cy="523220"/>
          </a:xfrm>
          <a:prstGeom prst="rect">
            <a:avLst/>
          </a:prstGeom>
          <a:noFill/>
        </p:spPr>
        <p:txBody>
          <a:bodyPr wrap="square" rtlCol="0">
            <a:spAutoFit/>
          </a:bodyPr>
          <a:lstStyle/>
          <a:p>
            <a:r>
              <a:rPr lang="en-US" sz="2800" dirty="0" err="1"/>
              <a:t>Liceul</a:t>
            </a:r>
            <a:r>
              <a:rPr lang="en-US" sz="2800" dirty="0"/>
              <a:t> T</a:t>
            </a:r>
            <a:r>
              <a:rPr lang="ro-RO" sz="2800" dirty="0"/>
              <a:t>e</a:t>
            </a:r>
            <a:r>
              <a:rPr lang="en-US" sz="2800" dirty="0" err="1"/>
              <a:t>hno</a:t>
            </a:r>
            <a:r>
              <a:rPr lang="ro-RO" sz="2800" dirty="0"/>
              <a:t>l</a:t>
            </a:r>
            <a:r>
              <a:rPr lang="en-US" sz="2800" dirty="0" err="1"/>
              <a:t>ogi</a:t>
            </a:r>
            <a:r>
              <a:rPr lang="ro-RO" sz="2800" dirty="0"/>
              <a:t>c</a:t>
            </a:r>
            <a:r>
              <a:rPr lang="en-US" sz="2800" dirty="0"/>
              <a:t> Some</a:t>
            </a:r>
            <a:r>
              <a:rPr lang="ro-RO" sz="2800" dirty="0"/>
              <a:t>ș</a:t>
            </a:r>
            <a:r>
              <a:rPr lang="en-US" sz="2800" dirty="0"/>
              <a:t> De</a:t>
            </a:r>
            <a:r>
              <a:rPr lang="ro-RO" sz="2800" dirty="0"/>
              <a:t>j</a:t>
            </a: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b="1" i="1" dirty="0">
                <a:effectLst>
                  <a:outerShdw blurRad="38100" dist="38100" dir="2700000" algn="tl">
                    <a:srgbClr val="000000">
                      <a:alpha val="43137"/>
                    </a:srgbClr>
                  </a:outerShdw>
                </a:effectLst>
              </a:rPr>
              <a:t>STAGIUL DE PREGATIRE</a:t>
            </a:r>
            <a:endParaRPr lang="en-US" b="1" i="1" dirty="0">
              <a:effectLst>
                <a:outerShdw blurRad="38100" dist="38100" dir="2700000" algn="tl">
                  <a:srgbClr val="000000">
                    <a:alpha val="43137"/>
                  </a:srgbClr>
                </a:outerShdw>
              </a:effectLst>
            </a:endParaRPr>
          </a:p>
        </p:txBody>
      </p:sp>
      <p:sp>
        <p:nvSpPr>
          <p:cNvPr id="3" name="Substituent conținut 2"/>
          <p:cNvSpPr>
            <a:spLocks noGrp="1"/>
          </p:cNvSpPr>
          <p:nvPr>
            <p:ph idx="1"/>
          </p:nvPr>
        </p:nvSpPr>
        <p:spPr>
          <a:xfrm>
            <a:off x="4071934" y="1428736"/>
            <a:ext cx="4900618" cy="4857784"/>
          </a:xfrm>
        </p:spPr>
        <p:txBody>
          <a:bodyPr>
            <a:noAutofit/>
          </a:bodyPr>
          <a:lstStyle/>
          <a:p>
            <a:pPr algn="r"/>
            <a:r>
              <a:rPr lang="ro-RO" sz="2200" dirty="0"/>
              <a:t>Stagiul de pregătire al claselor a </a:t>
            </a:r>
            <a:r>
              <a:rPr lang="ro-RO" sz="2200" dirty="0" err="1"/>
              <a:t>Xa</a:t>
            </a:r>
            <a:r>
              <a:rPr lang="ro-RO" sz="2200" dirty="0"/>
              <a:t> și a celor două clase de a </a:t>
            </a:r>
            <a:r>
              <a:rPr lang="ro-RO" sz="2200" dirty="0" err="1"/>
              <a:t>XIa</a:t>
            </a:r>
            <a:r>
              <a:rPr lang="ro-RO" sz="2200" dirty="0"/>
              <a:t>, au constat în examinarea elevilor cu un test la limba engleză, iar unul de specialitate. Iar mai apoi cu câte un interviu în limba engleză și română. După care profesorii au selectat câte 7 elevi din cele 3 clase de specialități diferite. După decizia profesorilor au început niște teste online pentru exersarea limbii și exprimării în limba engleză. Iar mai apoi ni s-a adus la cunoștință regulamentul.</a:t>
            </a:r>
            <a:endParaRPr lang="en-US" sz="2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stretch>
            <a:fillRect/>
          </a:stretch>
        </a:blipFill>
        <a:effectLst/>
      </p:bgPr>
    </p:bg>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a:bodyPr>
          <a:lstStyle/>
          <a:p>
            <a:endParaRPr lang="en-US" dirty="0"/>
          </a:p>
        </p:txBody>
      </p:sp>
      <p:sp>
        <p:nvSpPr>
          <p:cNvPr id="3" name="Substituent conținut 2"/>
          <p:cNvSpPr>
            <a:spLocks noGrp="1"/>
          </p:cNvSpPr>
          <p:nvPr>
            <p:ph idx="1"/>
          </p:nvPr>
        </p:nvSpPr>
        <p:spPr>
          <a:xfrm>
            <a:off x="428596" y="1571613"/>
            <a:ext cx="5715040" cy="3357586"/>
          </a:xfrm>
        </p:spPr>
        <p:txBody>
          <a:bodyPr>
            <a:noAutofit/>
          </a:bodyPr>
          <a:lstStyle/>
          <a:p>
            <a:r>
              <a:rPr lang="ro-RO" sz="1800" dirty="0"/>
              <a:t>În data de 30 </a:t>
            </a:r>
            <a:r>
              <a:rPr lang="en-US" sz="1800" dirty="0"/>
              <a:t>M</a:t>
            </a:r>
            <a:r>
              <a:rPr lang="ro-RO" sz="1800" dirty="0" err="1"/>
              <a:t>artie</a:t>
            </a:r>
            <a:r>
              <a:rPr lang="ro-RO" sz="1800" dirty="0"/>
              <a:t> 2024 la ora 14</a:t>
            </a:r>
            <a:r>
              <a:rPr lang="en-US" sz="1800" dirty="0"/>
              <a:t>:00 </a:t>
            </a:r>
            <a:r>
              <a:rPr lang="en-US" sz="1800" dirty="0" err="1"/>
              <a:t>cei</a:t>
            </a:r>
            <a:r>
              <a:rPr lang="en-US" sz="1800" dirty="0"/>
              <a:t> 21 de </a:t>
            </a:r>
            <a:r>
              <a:rPr lang="en-US" sz="1800" dirty="0" err="1"/>
              <a:t>elevi</a:t>
            </a:r>
            <a:r>
              <a:rPr lang="en-US" sz="1800" dirty="0"/>
              <a:t> </a:t>
            </a:r>
            <a:r>
              <a:rPr lang="ro-RO" sz="1800" dirty="0"/>
              <a:t>î</a:t>
            </a:r>
            <a:r>
              <a:rPr lang="en-US" sz="1800" dirty="0" err="1"/>
              <a:t>nso</a:t>
            </a:r>
            <a:r>
              <a:rPr lang="ro-RO" sz="1800" dirty="0"/>
              <a:t>ț</a:t>
            </a:r>
            <a:r>
              <a:rPr lang="en-US" sz="1800" dirty="0" err="1"/>
              <a:t>i</a:t>
            </a:r>
            <a:r>
              <a:rPr lang="ro-RO" sz="1800" dirty="0"/>
              <a:t>ț</a:t>
            </a:r>
            <a:r>
              <a:rPr lang="en-US" sz="1800" dirty="0" err="1"/>
              <a:t>i</a:t>
            </a:r>
            <a:r>
              <a:rPr lang="en-US" sz="1800" dirty="0"/>
              <a:t> de p</a:t>
            </a:r>
            <a:r>
              <a:rPr lang="ro-RO" sz="1800" dirty="0"/>
              <a:t>ă</a:t>
            </a:r>
            <a:r>
              <a:rPr lang="en-US" sz="1800" dirty="0" err="1"/>
              <a:t>rin</a:t>
            </a:r>
            <a:r>
              <a:rPr lang="ro-RO" sz="1800" dirty="0"/>
              <a:t>ț</a:t>
            </a:r>
            <a:r>
              <a:rPr lang="en-US" sz="1800" dirty="0" err="1"/>
              <a:t>i</a:t>
            </a:r>
            <a:r>
              <a:rPr lang="en-US" sz="1800" dirty="0"/>
              <a:t> </a:t>
            </a:r>
            <a:r>
              <a:rPr lang="ro-RO" sz="1800" dirty="0" err="1"/>
              <a:t>ș</a:t>
            </a:r>
            <a:r>
              <a:rPr lang="en-US" sz="1800" dirty="0" err="1"/>
              <a:t>i</a:t>
            </a:r>
            <a:r>
              <a:rPr lang="en-US" sz="1800" dirty="0"/>
              <a:t> rude s-au </a:t>
            </a:r>
            <a:r>
              <a:rPr lang="ro-RO" sz="1800" dirty="0"/>
              <a:t>î</a:t>
            </a:r>
            <a:r>
              <a:rPr lang="en-US" sz="1800" dirty="0" err="1"/>
              <a:t>nt</a:t>
            </a:r>
            <a:r>
              <a:rPr lang="ro-RO" sz="1800" dirty="0"/>
              <a:t>â</a:t>
            </a:r>
            <a:r>
              <a:rPr lang="en-US" sz="1800" dirty="0" err="1"/>
              <a:t>lnit</a:t>
            </a:r>
            <a:r>
              <a:rPr lang="en-US" sz="1800" dirty="0"/>
              <a:t> </a:t>
            </a:r>
            <a:r>
              <a:rPr lang="ro-RO" sz="1800" dirty="0"/>
              <a:t>î</a:t>
            </a:r>
            <a:r>
              <a:rPr lang="en-US" sz="1800" dirty="0"/>
              <a:t>n </a:t>
            </a:r>
            <a:r>
              <a:rPr lang="en-US" sz="1800" dirty="0" err="1"/>
              <a:t>sta</a:t>
            </a:r>
            <a:r>
              <a:rPr lang="ro-RO" sz="1800" dirty="0"/>
              <a:t>ț</a:t>
            </a:r>
            <a:r>
              <a:rPr lang="en-US" sz="1800" dirty="0" err="1"/>
              <a:t>ia</a:t>
            </a:r>
            <a:r>
              <a:rPr lang="en-US" sz="1800" dirty="0"/>
              <a:t> de </a:t>
            </a:r>
            <a:r>
              <a:rPr lang="en-US" sz="1800" dirty="0" err="1"/>
              <a:t>alimentare</a:t>
            </a:r>
            <a:r>
              <a:rPr lang="en-US" sz="1800" dirty="0"/>
              <a:t> din </a:t>
            </a:r>
            <a:r>
              <a:rPr lang="en-US" sz="1800" dirty="0" err="1"/>
              <a:t>Dej</a:t>
            </a:r>
            <a:r>
              <a:rPr lang="en-US" sz="1800" dirty="0"/>
              <a:t> al</a:t>
            </a:r>
            <a:r>
              <a:rPr lang="ro-RO" sz="1800" dirty="0"/>
              <a:t>ă</a:t>
            </a:r>
            <a:r>
              <a:rPr lang="en-US" sz="1800" dirty="0" err="1"/>
              <a:t>turi</a:t>
            </a:r>
            <a:r>
              <a:rPr lang="en-US" sz="1800" dirty="0"/>
              <a:t> de </a:t>
            </a:r>
            <a:r>
              <a:rPr lang="en-US" sz="1800" dirty="0" err="1"/>
              <a:t>cei</a:t>
            </a:r>
            <a:r>
              <a:rPr lang="en-US" sz="1800" dirty="0"/>
              <a:t> 3 </a:t>
            </a:r>
            <a:r>
              <a:rPr lang="en-US" sz="1800" dirty="0" err="1"/>
              <a:t>profesori</a:t>
            </a:r>
            <a:r>
              <a:rPr lang="en-US" sz="1800" dirty="0"/>
              <a:t> </a:t>
            </a:r>
            <a:r>
              <a:rPr lang="ro-RO" sz="1800" dirty="0"/>
              <a:t>î</a:t>
            </a:r>
            <a:r>
              <a:rPr lang="en-US" sz="1800" dirty="0" err="1"/>
              <a:t>nso</a:t>
            </a:r>
            <a:r>
              <a:rPr lang="ro-RO" sz="1800" dirty="0"/>
              <a:t>ț</a:t>
            </a:r>
            <a:r>
              <a:rPr lang="en-US" sz="1800" dirty="0" err="1"/>
              <a:t>itori</a:t>
            </a:r>
            <a:r>
              <a:rPr lang="en-US" sz="1800" dirty="0"/>
              <a:t>. A </a:t>
            </a:r>
            <a:r>
              <a:rPr lang="en-US" sz="1800" dirty="0" err="1"/>
              <a:t>fost</a:t>
            </a:r>
            <a:r>
              <a:rPr lang="en-US" sz="1800" dirty="0"/>
              <a:t> un drum lung </a:t>
            </a:r>
            <a:r>
              <a:rPr lang="ro-RO" sz="1800" dirty="0" err="1"/>
              <a:t>ș</a:t>
            </a:r>
            <a:r>
              <a:rPr lang="en-US" sz="1800" dirty="0" err="1"/>
              <a:t>i</a:t>
            </a:r>
            <a:r>
              <a:rPr lang="en-US" sz="1800" dirty="0"/>
              <a:t> </a:t>
            </a:r>
            <a:r>
              <a:rPr lang="en-US" sz="1800" dirty="0" err="1"/>
              <a:t>destul</a:t>
            </a:r>
            <a:r>
              <a:rPr lang="en-US" sz="1800" dirty="0"/>
              <a:t> de </a:t>
            </a:r>
            <a:r>
              <a:rPr lang="en-US" sz="1800" dirty="0" err="1"/>
              <a:t>obositor</a:t>
            </a:r>
            <a:r>
              <a:rPr lang="en-US" sz="1800" dirty="0"/>
              <a:t>, </a:t>
            </a:r>
            <a:r>
              <a:rPr lang="en-US" sz="1800" dirty="0" err="1"/>
              <a:t>iar</a:t>
            </a:r>
            <a:r>
              <a:rPr lang="en-US" sz="1800" dirty="0"/>
              <a:t> </a:t>
            </a:r>
            <a:r>
              <a:rPr lang="ro-RO" sz="1800" dirty="0"/>
              <a:t>î</a:t>
            </a:r>
            <a:r>
              <a:rPr lang="en-US" sz="1800" dirty="0"/>
              <a:t>n final s-a </a:t>
            </a:r>
            <a:r>
              <a:rPr lang="en-US" sz="1800" dirty="0" err="1"/>
              <a:t>ajuns</a:t>
            </a:r>
            <a:r>
              <a:rPr lang="en-US" sz="1800" dirty="0"/>
              <a:t> cu </a:t>
            </a:r>
            <a:r>
              <a:rPr lang="en-US" sz="1800" dirty="0" err="1"/>
              <a:t>bine</a:t>
            </a:r>
            <a:r>
              <a:rPr lang="en-US" sz="1800" dirty="0"/>
              <a:t> in </a:t>
            </a:r>
            <a:r>
              <a:rPr lang="en-US" sz="1800" dirty="0" err="1"/>
              <a:t>Grecia</a:t>
            </a:r>
            <a:r>
              <a:rPr lang="en-US" sz="1800" dirty="0"/>
              <a:t> </a:t>
            </a:r>
            <a:r>
              <a:rPr lang="en-US" sz="1800" dirty="0" err="1"/>
              <a:t>pe</a:t>
            </a:r>
            <a:r>
              <a:rPr lang="en-US" sz="1800" dirty="0"/>
              <a:t> data de 1 </a:t>
            </a:r>
            <a:r>
              <a:rPr lang="en-US" sz="1800" dirty="0" err="1"/>
              <a:t>Aprilie</a:t>
            </a:r>
            <a:r>
              <a:rPr lang="en-US" sz="1800" dirty="0"/>
              <a:t> 2024.</a:t>
            </a:r>
          </a:p>
          <a:p>
            <a:r>
              <a:rPr lang="en-US" sz="1800" dirty="0" err="1"/>
              <a:t>Ajun</a:t>
            </a:r>
            <a:r>
              <a:rPr lang="ro-RO" sz="1800" dirty="0"/>
              <a:t>ș</a:t>
            </a:r>
            <a:r>
              <a:rPr lang="en-US" sz="1800" dirty="0" err="1"/>
              <a:t>i</a:t>
            </a:r>
            <a:r>
              <a:rPr lang="en-US" sz="1800" dirty="0"/>
              <a:t> </a:t>
            </a:r>
            <a:r>
              <a:rPr lang="ro-RO" sz="1800" dirty="0"/>
              <a:t>î</a:t>
            </a:r>
            <a:r>
              <a:rPr lang="en-US" sz="1800" dirty="0"/>
              <a:t>n </a:t>
            </a:r>
            <a:r>
              <a:rPr lang="ro-RO" sz="1800" dirty="0" err="1"/>
              <a:t>G</a:t>
            </a:r>
            <a:r>
              <a:rPr lang="en-US" sz="1800" dirty="0" err="1"/>
              <a:t>recia</a:t>
            </a:r>
            <a:r>
              <a:rPr lang="en-US" sz="1800" dirty="0"/>
              <a:t>- </a:t>
            </a:r>
            <a:r>
              <a:rPr lang="en-US" sz="1800" dirty="0" err="1"/>
              <a:t>Paralia</a:t>
            </a:r>
            <a:r>
              <a:rPr lang="en-US" sz="1800" dirty="0"/>
              <a:t> </a:t>
            </a:r>
            <a:r>
              <a:rPr lang="en-US" sz="1800" dirty="0" err="1"/>
              <a:t>Katerini</a:t>
            </a:r>
            <a:r>
              <a:rPr lang="en-US" sz="1800" dirty="0"/>
              <a:t>, cu to</a:t>
            </a:r>
            <a:r>
              <a:rPr lang="ro-RO" sz="1800" dirty="0"/>
              <a:t>ț</a:t>
            </a:r>
            <a:r>
              <a:rPr lang="en-US" sz="1800" dirty="0"/>
              <a:t>ii au </a:t>
            </a:r>
            <a:r>
              <a:rPr lang="en-US" sz="1800" dirty="0" err="1"/>
              <a:t>fost</a:t>
            </a:r>
            <a:r>
              <a:rPr lang="en-US" sz="1800" dirty="0"/>
              <a:t> a</a:t>
            </a:r>
            <a:r>
              <a:rPr lang="ro-RO" sz="1800" dirty="0"/>
              <a:t>ș</a:t>
            </a:r>
            <a:r>
              <a:rPr lang="en-US" sz="1800" dirty="0" err="1"/>
              <a:t>tepta</a:t>
            </a:r>
            <a:r>
              <a:rPr lang="ro-RO" sz="1800" dirty="0"/>
              <a:t>ț</a:t>
            </a:r>
            <a:r>
              <a:rPr lang="en-US" sz="1800" dirty="0" err="1"/>
              <a:t>i</a:t>
            </a:r>
            <a:r>
              <a:rPr lang="en-US" sz="1800" dirty="0"/>
              <a:t> cu bra</a:t>
            </a:r>
            <a:r>
              <a:rPr lang="ro-RO" sz="1800" dirty="0"/>
              <a:t>ț</a:t>
            </a:r>
            <a:r>
              <a:rPr lang="en-US" sz="1800" dirty="0" err="1"/>
              <a:t>ele</a:t>
            </a:r>
            <a:r>
              <a:rPr lang="en-US" sz="1800" dirty="0"/>
              <a:t> </a:t>
            </a:r>
            <a:r>
              <a:rPr lang="en-US" sz="1800" dirty="0" err="1"/>
              <a:t>deschise</a:t>
            </a:r>
            <a:r>
              <a:rPr lang="en-US" sz="1800" dirty="0"/>
              <a:t> </a:t>
            </a:r>
            <a:r>
              <a:rPr lang="ro-RO" sz="1800" dirty="0" err="1"/>
              <a:t>ș</a:t>
            </a:r>
            <a:r>
              <a:rPr lang="en-US" sz="1800" dirty="0" err="1"/>
              <a:t>i</a:t>
            </a:r>
            <a:r>
              <a:rPr lang="en-US" sz="1800" dirty="0"/>
              <a:t> z</a:t>
            </a:r>
            <a:r>
              <a:rPr lang="ro-RO" sz="1800" dirty="0"/>
              <a:t>â</a:t>
            </a:r>
            <a:r>
              <a:rPr lang="en-US" sz="1800" dirty="0" err="1"/>
              <a:t>mbete</a:t>
            </a:r>
            <a:r>
              <a:rPr lang="en-US" sz="1800" dirty="0"/>
              <a:t> de c</a:t>
            </a:r>
            <a:r>
              <a:rPr lang="ro-RO" sz="1800" dirty="0"/>
              <a:t>ă</a:t>
            </a:r>
            <a:r>
              <a:rPr lang="en-US" sz="1800" dirty="0" err="1"/>
              <a:t>tre</a:t>
            </a:r>
            <a:r>
              <a:rPr lang="en-US" sz="1800" dirty="0"/>
              <a:t> </a:t>
            </a:r>
            <a:r>
              <a:rPr lang="en-US" sz="1800" dirty="0" err="1"/>
              <a:t>proprietarii</a:t>
            </a:r>
            <a:r>
              <a:rPr lang="en-US" sz="1800" dirty="0"/>
              <a:t> </a:t>
            </a:r>
            <a:r>
              <a:rPr lang="en-US" sz="1800" dirty="0" err="1"/>
              <a:t>hotelului</a:t>
            </a:r>
            <a:r>
              <a:rPr lang="en-US" sz="1800" dirty="0"/>
              <a:t> </a:t>
            </a:r>
            <a:r>
              <a:rPr lang="en-US" sz="1800" dirty="0" err="1"/>
              <a:t>Akti</a:t>
            </a:r>
            <a:r>
              <a:rPr lang="en-US" sz="1800" dirty="0"/>
              <a:t> </a:t>
            </a:r>
            <a:r>
              <a:rPr lang="en-US" sz="1800" dirty="0" err="1"/>
              <a:t>Musson</a:t>
            </a:r>
            <a:r>
              <a:rPr lang="en-US" sz="1800" dirty="0"/>
              <a:t> </a:t>
            </a:r>
            <a:r>
              <a:rPr lang="ro-RO" sz="1800" dirty="0" err="1"/>
              <a:t>ș</a:t>
            </a:r>
            <a:r>
              <a:rPr lang="en-US" sz="1800" dirty="0" err="1"/>
              <a:t>i</a:t>
            </a:r>
            <a:r>
              <a:rPr lang="en-US" sz="1800" dirty="0"/>
              <a:t> </a:t>
            </a:r>
            <a:r>
              <a:rPr lang="en-US" sz="1800" dirty="0" err="1"/>
              <a:t>desigur</a:t>
            </a:r>
            <a:r>
              <a:rPr lang="en-US" sz="1800" dirty="0"/>
              <a:t> cu </a:t>
            </a:r>
            <a:r>
              <a:rPr lang="en-US" sz="1800" dirty="0" err="1"/>
              <a:t>masa</a:t>
            </a:r>
            <a:r>
              <a:rPr lang="en-US" sz="1800" dirty="0"/>
              <a:t> </a:t>
            </a:r>
            <a:r>
              <a:rPr lang="en-US" sz="1800" dirty="0" err="1"/>
              <a:t>preg</a:t>
            </a:r>
            <a:r>
              <a:rPr lang="ro-RO" sz="1800" dirty="0"/>
              <a:t>ă</a:t>
            </a:r>
            <a:r>
              <a:rPr lang="en-US" sz="1800" dirty="0"/>
              <a:t>tit</a:t>
            </a:r>
            <a:r>
              <a:rPr lang="ro-RO" sz="1800" dirty="0"/>
              <a:t>ă</a:t>
            </a:r>
            <a:r>
              <a:rPr lang="en-US" sz="1800" dirty="0"/>
              <a:t> </a:t>
            </a:r>
            <a:r>
              <a:rPr lang="en-US" sz="1800" dirty="0" err="1"/>
              <a:t>pentru</a:t>
            </a:r>
            <a:r>
              <a:rPr lang="en-US" sz="1800" dirty="0"/>
              <a:t> </a:t>
            </a:r>
            <a:r>
              <a:rPr lang="en-US" sz="1800" dirty="0" err="1"/>
              <a:t>elevii</a:t>
            </a:r>
            <a:r>
              <a:rPr lang="en-US" sz="1800" dirty="0"/>
              <a:t> </a:t>
            </a:r>
            <a:r>
              <a:rPr lang="ro-RO" sz="1800" dirty="0" err="1"/>
              <a:t>ș</a:t>
            </a:r>
            <a:r>
              <a:rPr lang="en-US" sz="1800" dirty="0" err="1"/>
              <a:t>i</a:t>
            </a:r>
            <a:r>
              <a:rPr lang="en-US" sz="1800" dirty="0"/>
              <a:t> </a:t>
            </a:r>
            <a:r>
              <a:rPr lang="en-US" sz="1800" dirty="0" err="1"/>
              <a:t>profesorii</a:t>
            </a:r>
            <a:r>
              <a:rPr lang="en-US" sz="1800" dirty="0"/>
              <a:t> </a:t>
            </a:r>
            <a:r>
              <a:rPr lang="ro-RO" sz="1800" dirty="0"/>
              <a:t>ș</a:t>
            </a:r>
            <a:r>
              <a:rPr lang="en-US" sz="1800" dirty="0" err="1"/>
              <a:t>colii</a:t>
            </a:r>
            <a:r>
              <a:rPr lang="en-US" sz="1800" dirty="0"/>
              <a:t> </a:t>
            </a:r>
            <a:r>
              <a:rPr lang="en-US" sz="1800" dirty="0" err="1"/>
              <a:t>noastre</a:t>
            </a:r>
            <a:r>
              <a:rPr lang="en-US" sz="1800" dirty="0"/>
              <a:t>. </a:t>
            </a:r>
          </a:p>
        </p:txBody>
      </p:sp>
      <p:pic>
        <p:nvPicPr>
          <p:cNvPr id="6" name="Imagine 5" descr="08ebd640-aff6-49f7-b09f-c23db8d34c0d.jpeg"/>
          <p:cNvPicPr>
            <a:picLocks noChangeAspect="1"/>
          </p:cNvPicPr>
          <p:nvPr/>
        </p:nvPicPr>
        <p:blipFill>
          <a:blip r:embed="rId3"/>
          <a:stretch>
            <a:fillRect/>
          </a:stretch>
        </p:blipFill>
        <p:spPr>
          <a:xfrm>
            <a:off x="5786446" y="1571612"/>
            <a:ext cx="3221185" cy="3071834"/>
          </a:xfrm>
          <a:prstGeom prst="ellipse">
            <a:avLst/>
          </a:prstGeom>
          <a:ln>
            <a:noFill/>
          </a:ln>
          <a:effectLst>
            <a:softEdge rad="112500"/>
          </a:effectLst>
        </p:spPr>
      </p:pic>
      <p:sp>
        <p:nvSpPr>
          <p:cNvPr id="7" name="CasetăText 6"/>
          <p:cNvSpPr txBox="1"/>
          <p:nvPr/>
        </p:nvSpPr>
        <p:spPr>
          <a:xfrm>
            <a:off x="714348" y="4714884"/>
            <a:ext cx="8286808" cy="1477328"/>
          </a:xfrm>
          <a:prstGeom prst="rect">
            <a:avLst/>
          </a:prstGeom>
          <a:noFill/>
        </p:spPr>
        <p:txBody>
          <a:bodyPr wrap="square" rtlCol="0">
            <a:spAutoFit/>
          </a:bodyPr>
          <a:lstStyle/>
          <a:p>
            <a:r>
              <a:rPr lang="en-US" dirty="0"/>
              <a:t>Dup</a:t>
            </a:r>
            <a:r>
              <a:rPr lang="ro-RO" dirty="0"/>
              <a:t>ă</a:t>
            </a:r>
            <a:r>
              <a:rPr lang="en-US" dirty="0"/>
              <a:t> </a:t>
            </a:r>
            <a:r>
              <a:rPr lang="en-US" dirty="0" err="1"/>
              <a:t>ce</a:t>
            </a:r>
            <a:r>
              <a:rPr lang="en-US" dirty="0"/>
              <a:t> </a:t>
            </a:r>
            <a:r>
              <a:rPr lang="en-US" dirty="0" err="1"/>
              <a:t>elevii</a:t>
            </a:r>
            <a:r>
              <a:rPr lang="en-US" dirty="0"/>
              <a:t> </a:t>
            </a:r>
            <a:r>
              <a:rPr lang="ro-RO" dirty="0" err="1"/>
              <a:t>ș</a:t>
            </a:r>
            <a:r>
              <a:rPr lang="en-US" dirty="0" err="1"/>
              <a:t>i</a:t>
            </a:r>
            <a:r>
              <a:rPr lang="en-US" dirty="0"/>
              <a:t> </a:t>
            </a:r>
            <a:r>
              <a:rPr lang="en-US" dirty="0" err="1"/>
              <a:t>profesorii</a:t>
            </a:r>
            <a:r>
              <a:rPr lang="en-US" dirty="0"/>
              <a:t> au </a:t>
            </a:r>
            <a:r>
              <a:rPr lang="en-US" dirty="0" err="1"/>
              <a:t>luat</a:t>
            </a:r>
            <a:r>
              <a:rPr lang="en-US" dirty="0"/>
              <a:t> </a:t>
            </a:r>
            <a:r>
              <a:rPr lang="en-US" dirty="0" err="1"/>
              <a:t>masa</a:t>
            </a:r>
            <a:r>
              <a:rPr lang="en-US" dirty="0"/>
              <a:t> </a:t>
            </a:r>
            <a:r>
              <a:rPr lang="ro-RO" dirty="0" err="1"/>
              <a:t>ș</a:t>
            </a:r>
            <a:r>
              <a:rPr lang="en-US" dirty="0" err="1"/>
              <a:t>i</a:t>
            </a:r>
            <a:r>
              <a:rPr lang="en-US" dirty="0"/>
              <a:t> s-au </a:t>
            </a:r>
            <a:r>
              <a:rPr lang="en-US" dirty="0" err="1"/>
              <a:t>cazat</a:t>
            </a:r>
            <a:r>
              <a:rPr lang="en-US" dirty="0"/>
              <a:t>, au </a:t>
            </a:r>
            <a:r>
              <a:rPr lang="en-US" dirty="0" err="1"/>
              <a:t>avut</a:t>
            </a:r>
            <a:r>
              <a:rPr lang="en-US" dirty="0"/>
              <a:t> parte de c</a:t>
            </a:r>
            <a:r>
              <a:rPr lang="ro-RO" dirty="0"/>
              <a:t>â</a:t>
            </a:r>
            <a:r>
              <a:rPr lang="en-US" dirty="0" err="1"/>
              <a:t>teva</a:t>
            </a:r>
            <a:r>
              <a:rPr lang="en-US" dirty="0"/>
              <a:t> ore </a:t>
            </a:r>
            <a:r>
              <a:rPr lang="en-US" dirty="0" err="1"/>
              <a:t>pentru</a:t>
            </a:r>
            <a:r>
              <a:rPr lang="en-US" dirty="0"/>
              <a:t> </a:t>
            </a:r>
            <a:r>
              <a:rPr lang="en-US" dirty="0" err="1"/>
              <a:t>odihn</a:t>
            </a:r>
            <a:r>
              <a:rPr lang="ro-RO" dirty="0"/>
              <a:t>ă</a:t>
            </a:r>
            <a:r>
              <a:rPr lang="en-US" dirty="0"/>
              <a:t> </a:t>
            </a:r>
            <a:r>
              <a:rPr lang="ro-RO" dirty="0" err="1"/>
              <a:t>ș</a:t>
            </a:r>
            <a:r>
              <a:rPr lang="en-US" dirty="0" err="1"/>
              <a:t>i</a:t>
            </a:r>
            <a:r>
              <a:rPr lang="en-US" dirty="0"/>
              <a:t> </a:t>
            </a:r>
            <a:r>
              <a:rPr lang="en-US" dirty="0" err="1"/>
              <a:t>explorarea</a:t>
            </a:r>
            <a:r>
              <a:rPr lang="en-US" dirty="0"/>
              <a:t> </a:t>
            </a:r>
            <a:r>
              <a:rPr lang="en-US" dirty="0" err="1"/>
              <a:t>camerelor</a:t>
            </a:r>
            <a:r>
              <a:rPr lang="en-US" dirty="0"/>
              <a:t> </a:t>
            </a:r>
            <a:r>
              <a:rPr lang="ro-RO" dirty="0" err="1"/>
              <a:t>ș</a:t>
            </a:r>
            <a:r>
              <a:rPr lang="en-US" dirty="0" err="1"/>
              <a:t>i</a:t>
            </a:r>
            <a:r>
              <a:rPr lang="en-US" dirty="0"/>
              <a:t> al </a:t>
            </a:r>
            <a:r>
              <a:rPr lang="en-US" dirty="0" err="1"/>
              <a:t>hotelului</a:t>
            </a:r>
            <a:r>
              <a:rPr lang="en-US" dirty="0"/>
              <a:t>.</a:t>
            </a:r>
          </a:p>
          <a:p>
            <a:r>
              <a:rPr lang="en-US" dirty="0"/>
              <a:t>Mai </a:t>
            </a:r>
            <a:r>
              <a:rPr lang="en-US" dirty="0" err="1"/>
              <a:t>pe</a:t>
            </a:r>
            <a:r>
              <a:rPr lang="en-US" dirty="0"/>
              <a:t> sear</a:t>
            </a:r>
            <a:r>
              <a:rPr lang="ro-RO" dirty="0"/>
              <a:t>ă</a:t>
            </a:r>
            <a:r>
              <a:rPr lang="en-US" dirty="0"/>
              <a:t>, </a:t>
            </a:r>
            <a:r>
              <a:rPr lang="en-US" dirty="0" err="1"/>
              <a:t>elevii</a:t>
            </a:r>
            <a:r>
              <a:rPr lang="en-US" dirty="0"/>
              <a:t> </a:t>
            </a:r>
            <a:r>
              <a:rPr lang="ro-RO" dirty="0"/>
              <a:t>î</a:t>
            </a:r>
            <a:r>
              <a:rPr lang="en-US" dirty="0" err="1"/>
              <a:t>mpreun</a:t>
            </a:r>
            <a:r>
              <a:rPr lang="ro-RO" dirty="0"/>
              <a:t>ă</a:t>
            </a:r>
            <a:r>
              <a:rPr lang="en-US" dirty="0"/>
              <a:t> cu </a:t>
            </a:r>
            <a:r>
              <a:rPr lang="en-US" dirty="0" err="1"/>
              <a:t>ghidul</a:t>
            </a:r>
            <a:r>
              <a:rPr lang="en-US" dirty="0"/>
              <a:t> </a:t>
            </a:r>
            <a:r>
              <a:rPr lang="en-US" dirty="0" err="1"/>
              <a:t>turistic</a:t>
            </a:r>
            <a:r>
              <a:rPr lang="en-US" dirty="0"/>
              <a:t> au f</a:t>
            </a:r>
            <a:r>
              <a:rPr lang="ro-RO" dirty="0"/>
              <a:t>ă</a:t>
            </a:r>
            <a:r>
              <a:rPr lang="en-US" dirty="0"/>
              <a:t>cut un </a:t>
            </a:r>
            <a:r>
              <a:rPr lang="en-US" dirty="0" err="1"/>
              <a:t>tur</a:t>
            </a:r>
            <a:r>
              <a:rPr lang="en-US" dirty="0"/>
              <a:t> al </a:t>
            </a:r>
            <a:r>
              <a:rPr lang="en-US" dirty="0" err="1"/>
              <a:t>sta</a:t>
            </a:r>
            <a:r>
              <a:rPr lang="ro-RO" dirty="0"/>
              <a:t>ț</a:t>
            </a:r>
            <a:r>
              <a:rPr lang="en-US" dirty="0" err="1"/>
              <a:t>iunii</a:t>
            </a:r>
            <a:r>
              <a:rPr lang="en-US" dirty="0"/>
              <a:t>, care </a:t>
            </a:r>
            <a:r>
              <a:rPr lang="en-US" dirty="0" err="1"/>
              <a:t>i</a:t>
            </a:r>
            <a:r>
              <a:rPr lang="en-US" dirty="0"/>
              <a:t>-au </a:t>
            </a:r>
            <a:r>
              <a:rPr lang="en-US" dirty="0" err="1"/>
              <a:t>impresionat</a:t>
            </a:r>
            <a:r>
              <a:rPr lang="en-US" dirty="0"/>
              <a:t> </a:t>
            </a:r>
            <a:r>
              <a:rPr lang="ro-RO" dirty="0" err="1"/>
              <a:t>ș</a:t>
            </a:r>
            <a:r>
              <a:rPr lang="en-US" dirty="0" err="1"/>
              <a:t>i</a:t>
            </a:r>
            <a:r>
              <a:rPr lang="en-US" dirty="0"/>
              <a:t> </a:t>
            </a:r>
            <a:r>
              <a:rPr lang="en-US" dirty="0" err="1"/>
              <a:t>bucurat</a:t>
            </a:r>
            <a:r>
              <a:rPr lang="en-US" dirty="0"/>
              <a:t> </a:t>
            </a:r>
            <a:r>
              <a:rPr lang="en-US" dirty="0" err="1"/>
              <a:t>pe</a:t>
            </a:r>
            <a:r>
              <a:rPr lang="en-US" dirty="0"/>
              <a:t> </a:t>
            </a:r>
            <a:r>
              <a:rPr lang="en-US" dirty="0" err="1"/>
              <a:t>copii</a:t>
            </a:r>
            <a:r>
              <a:rPr lang="en-US" dirty="0"/>
              <a:t> no</a:t>
            </a:r>
            <a:r>
              <a:rPr lang="ro-RO" dirty="0"/>
              <a:t>ș</a:t>
            </a:r>
            <a:r>
              <a:rPr lang="en-US" dirty="0" err="1"/>
              <a:t>trii</a:t>
            </a:r>
            <a:r>
              <a:rPr lang="en-US" dirty="0"/>
              <a:t> </a:t>
            </a:r>
            <a:r>
              <a:rPr lang="en-US" dirty="0" err="1"/>
              <a:t>chiar</a:t>
            </a:r>
            <a:r>
              <a:rPr lang="en-US" dirty="0"/>
              <a:t> </a:t>
            </a:r>
            <a:r>
              <a:rPr lang="ro-RO" dirty="0"/>
              <a:t>ș</a:t>
            </a:r>
            <a:r>
              <a:rPr lang="en-US" dirty="0" err="1"/>
              <a:t>i</a:t>
            </a:r>
            <a:r>
              <a:rPr lang="en-US" dirty="0"/>
              <a:t> </a:t>
            </a:r>
            <a:r>
              <a:rPr lang="en-US" dirty="0" err="1"/>
              <a:t>cadrele</a:t>
            </a:r>
            <a:r>
              <a:rPr lang="en-US" dirty="0"/>
              <a:t> </a:t>
            </a:r>
            <a:r>
              <a:rPr lang="en-US" dirty="0" err="1"/>
              <a:t>didactice</a:t>
            </a:r>
            <a:r>
              <a:rPr lang="en-US" dirty="0"/>
              <a:t>.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endParaRPr lang="en-US"/>
          </a:p>
        </p:txBody>
      </p:sp>
      <p:sp>
        <p:nvSpPr>
          <p:cNvPr id="3" name="Substituent conținut 2"/>
          <p:cNvSpPr>
            <a:spLocks noGrp="1"/>
          </p:cNvSpPr>
          <p:nvPr>
            <p:ph idx="1"/>
          </p:nvPr>
        </p:nvSpPr>
        <p:spPr/>
        <p:txBody>
          <a:bodyPr/>
          <a:lstStyle/>
          <a:p>
            <a:endParaRPr lang="en-US"/>
          </a:p>
        </p:txBody>
      </p:sp>
    </p:spTree>
  </p:cSld>
  <p:clrMapOvr>
    <a:masterClrMapping/>
  </p:clrMapOvr>
</p:sld>
</file>

<file path=ppt/theme/theme1.xml><?xml version="1.0" encoding="utf-8"?>
<a:theme xmlns:a="http://schemas.openxmlformats.org/drawingml/2006/main" name="Temă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ă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Historical_Astronomers_Facebook-Twitter</Template>
  <TotalTime>101</TotalTime>
  <Words>324</Words>
  <Application>Microsoft Office PowerPoint</Application>
  <PresentationFormat>On-screen Show (4:3)</PresentationFormat>
  <Paragraphs>9</Paragraphs>
  <Slides>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Georgia</vt:lpstr>
      <vt:lpstr>Temă Office</vt:lpstr>
      <vt:lpstr>ERASMUS PLUS 2023-1-RO01-KA121-VET-000126623</vt:lpstr>
      <vt:lpstr>STAGIUL DE PREGATIRE</vt:lpstr>
      <vt:lpstr>PowerPoint Presentation</vt:lpstr>
      <vt:lpstr>PowerPoint Presentation</vt:lpstr>
    </vt:vector>
  </TitlesOfParts>
  <Company>Unitate Scolara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ERASMUS PLUS 2023-1-RO01-KA121-VET-000126623</dc:title>
  <dc:creator>Liceul Somes</dc:creator>
  <cp:lastModifiedBy>Liceul somes</cp:lastModifiedBy>
  <cp:revision>1</cp:revision>
  <dcterms:created xsi:type="dcterms:W3CDTF">2024-10-09T09:14:41Z</dcterms:created>
  <dcterms:modified xsi:type="dcterms:W3CDTF">2026-07-02T16:52:21Z</dcterms:modified>
</cp:coreProperties>
</file>