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334" r:id="rId3"/>
    <p:sldId id="316" r:id="rId5"/>
    <p:sldId id="337" r:id="rId6"/>
    <p:sldId id="343" r:id="rId7"/>
    <p:sldId id="342" r:id="rId8"/>
    <p:sldId id="336" r:id="rId9"/>
    <p:sldId id="324" r:id="rId10"/>
    <p:sldId id="346" r:id="rId11"/>
    <p:sldId id="328" r:id="rId12"/>
    <p:sldId id="331" r:id="rId13"/>
    <p:sldId id="35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2" userDrawn="1">
          <p15:clr>
            <a:srgbClr val="A4A3A4"/>
          </p15:clr>
        </p15:guide>
        <p15:guide id="2" pos="7056" userDrawn="1">
          <p15:clr>
            <a:srgbClr val="A4A3A4"/>
          </p15:clr>
        </p15:guide>
        <p15:guide id="3" orient="horz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DCAF9ED-07DC-4A11-8D7F-57B35C25682E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84967" autoAdjust="0"/>
  </p:normalViewPr>
  <p:slideViewPr>
    <p:cSldViewPr snapToGrid="0" showGuides="1">
      <p:cViewPr varScale="1">
        <p:scale>
          <a:sx n="83" d="100"/>
          <a:sy n="83" d="100"/>
        </p:scale>
        <p:origin x="686" y="58"/>
      </p:cViewPr>
      <p:guideLst>
        <p:guide orient="horz" pos="1392"/>
        <p:guide pos="7056"/>
        <p:guide orient="horz" pos="3168"/>
      </p:guideLst>
    </p:cSldViewPr>
  </p:slideViewPr>
  <p:outlineViewPr>
    <p:cViewPr>
      <p:scale>
        <a:sx n="33" d="100"/>
        <a:sy n="33" d="100"/>
      </p:scale>
      <p:origin x="0" y="-110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ustomXml" Target="../customXml/item3.xml"/><Relationship Id="rId20" Type="http://schemas.openxmlformats.org/officeDocument/2006/relationships/customXml" Target="../customXml/item2.xml"/><Relationship Id="rId2" Type="http://schemas.openxmlformats.org/officeDocument/2006/relationships/theme" Target="theme/theme1.xml"/><Relationship Id="rId19" Type="http://schemas.openxmlformats.org/officeDocument/2006/relationships/customXml" Target="../customXml/item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634-FBA9-41D6-8B35-EE3A7D816B7C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C78D2-97D1-4B37-BDD1-08A09BD4CA99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8068-AFBD-4979-B752-9EB6F90B1386}" type="datetimeFigureOut">
              <a:rPr lang="en-US" smtClean="0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39589-3E79-4C82-AA4A-FE78234FAA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59" y="357809"/>
            <a:ext cx="7983110" cy="3080335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 userDrawn="1"/>
        </p:nvGrpSpPr>
        <p:grpSpPr>
          <a:xfrm>
            <a:off x="8161510" y="2744546"/>
            <a:ext cx="465456" cy="581432"/>
            <a:chOff x="7843462" y="2744546"/>
            <a:chExt cx="465456" cy="581432"/>
          </a:xfrm>
        </p:grpSpPr>
        <p:sp>
          <p:nvSpPr>
            <p:cNvPr id="19" name="Graphic 12"/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/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/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159" y="640080"/>
            <a:ext cx="4815836" cy="210312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 hasCustomPrompt="1"/>
          </p:nvPr>
        </p:nvSpPr>
        <p:spPr>
          <a:xfrm>
            <a:off x="6531427" y="640080"/>
            <a:ext cx="5122889" cy="210312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lnSpc>
                <a:spcPct val="110000"/>
              </a:lnSpc>
              <a:buNone/>
              <a:defRPr sz="1800">
                <a:solidFill>
                  <a:schemeClr val="tx1"/>
                </a:solidFill>
              </a:defRPr>
            </a:lvl1pPr>
            <a:lvl2pPr marL="228600">
              <a:lnSpc>
                <a:spcPct val="100000"/>
              </a:lnSpc>
              <a:defRPr sz="1600">
                <a:solidFill>
                  <a:schemeClr val="tx1"/>
                </a:solidFill>
              </a:defRPr>
            </a:lvl2pPr>
            <a:lvl3pPr marL="457200">
              <a:lnSpc>
                <a:spcPct val="100000"/>
              </a:lnSpc>
              <a:defRPr sz="1400">
                <a:solidFill>
                  <a:schemeClr val="tx1"/>
                </a:solidFill>
              </a:defRPr>
            </a:lvl3pPr>
            <a:lvl4pPr marL="685800">
              <a:lnSpc>
                <a:spcPct val="100000"/>
              </a:lnSpc>
              <a:defRPr sz="1200">
                <a:solidFill>
                  <a:schemeClr val="tx1"/>
                </a:solidFill>
              </a:defRPr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280160" y="3017520"/>
            <a:ext cx="10374152" cy="3208866"/>
          </a:xfrm>
        </p:spPr>
        <p:txBody>
          <a:bodyPr/>
          <a:lstStyle/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9"/>
          </p:nvPr>
        </p:nvSpPr>
        <p:spPr>
          <a:xfrm>
            <a:off x="7539516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59" y="4970638"/>
            <a:ext cx="9144000" cy="1280160"/>
          </a:xfrm>
        </p:spPr>
        <p:txBody>
          <a:bodyPr lIns="0" tIns="0" rIns="0" bIns="0" anchor="b" anchorCtr="0"/>
          <a:lstStyle>
            <a:lvl1pPr algn="l">
              <a:defRPr sz="4000" b="1" cap="all" spc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80160" y="685800"/>
            <a:ext cx="4937760" cy="402336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>
              <a:spcBef>
                <a:spcPts val="1200"/>
              </a:spcBef>
              <a:defRPr sz="1800"/>
            </a:lvl2pPr>
            <a:lvl3pPr marL="914400">
              <a:spcBef>
                <a:spcPts val="1200"/>
              </a:spcBef>
              <a:defRPr sz="1800"/>
            </a:lvl3pPr>
            <a:lvl4pPr marL="1371600">
              <a:spcBef>
                <a:spcPts val="1200"/>
              </a:spcBef>
              <a:defRPr sz="1800"/>
            </a:lvl4pPr>
            <a:lvl5pPr marL="18288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704755" y="685800"/>
            <a:ext cx="4937760" cy="4023360"/>
          </a:xfrm>
        </p:spPr>
        <p:txBody>
          <a:bodyPr lIns="0" tIns="0" rIns="0" bIns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800"/>
            </a:lvl2pPr>
            <a:lvl3pPr>
              <a:spcBef>
                <a:spcPts val="1200"/>
              </a:spcBef>
              <a:defRPr sz="1800"/>
            </a:lvl3pPr>
            <a:lvl4pPr>
              <a:spcBef>
                <a:spcPts val="1200"/>
              </a:spcBef>
              <a:defRPr sz="1800"/>
            </a:lvl4pPr>
            <a:lvl5pPr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322570" y="5680647"/>
            <a:ext cx="465456" cy="581432"/>
            <a:chOff x="7843462" y="2744546"/>
            <a:chExt cx="465456" cy="581432"/>
          </a:xfrm>
        </p:grpSpPr>
        <p:sp>
          <p:nvSpPr>
            <p:cNvPr id="15" name="Graphic 12"/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13"/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Graphic 15"/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 userDrawn="1"/>
        </p:nvGrpSpPr>
        <p:grpSpPr>
          <a:xfrm rot="5400000">
            <a:off x="10711518" y="5393214"/>
            <a:ext cx="1097341" cy="736658"/>
            <a:chOff x="10508317" y="446637"/>
            <a:chExt cx="1097341" cy="736658"/>
          </a:xfrm>
        </p:grpSpPr>
        <p:sp>
          <p:nvSpPr>
            <p:cNvPr id="25" name="Graphic 15"/>
            <p:cNvSpPr/>
            <p:nvPr userDrawn="1"/>
          </p:nvSpPr>
          <p:spPr>
            <a:xfrm>
              <a:off x="10508317" y="492206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16"/>
            <p:cNvSpPr/>
            <p:nvPr userDrawn="1"/>
          </p:nvSpPr>
          <p:spPr>
            <a:xfrm>
              <a:off x="11477944" y="1055581"/>
              <a:ext cx="127714" cy="127714"/>
            </a:xfrm>
            <a:custGeom>
              <a:avLst/>
              <a:gdLst>
                <a:gd name="connsiteX0" fmla="*/ 63857 w 127714"/>
                <a:gd name="connsiteY0" fmla="*/ 18874 h 127714"/>
                <a:gd name="connsiteX1" fmla="*/ 108840 w 127714"/>
                <a:gd name="connsiteY1" fmla="*/ 63857 h 127714"/>
                <a:gd name="connsiteX2" fmla="*/ 63857 w 127714"/>
                <a:gd name="connsiteY2" fmla="*/ 108840 h 127714"/>
                <a:gd name="connsiteX3" fmla="*/ 18874 w 127714"/>
                <a:gd name="connsiteY3" fmla="*/ 63857 h 127714"/>
                <a:gd name="connsiteX4" fmla="*/ 63857 w 127714"/>
                <a:gd name="connsiteY4" fmla="*/ 18874 h 127714"/>
                <a:gd name="connsiteX5" fmla="*/ 63857 w 127714"/>
                <a:gd name="connsiteY5" fmla="*/ 0 h 127714"/>
                <a:gd name="connsiteX6" fmla="*/ 0 w 127714"/>
                <a:gd name="connsiteY6" fmla="*/ 63857 h 127714"/>
                <a:gd name="connsiteX7" fmla="*/ 63857 w 127714"/>
                <a:gd name="connsiteY7" fmla="*/ 127714 h 127714"/>
                <a:gd name="connsiteX8" fmla="*/ 127714 w 127714"/>
                <a:gd name="connsiteY8" fmla="*/ 63857 h 127714"/>
                <a:gd name="connsiteX9" fmla="*/ 63857 w 127714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4" h="127714">
                  <a:moveTo>
                    <a:pt x="63857" y="18874"/>
                  </a:moveTo>
                  <a:cubicBezTo>
                    <a:pt x="88700" y="18874"/>
                    <a:pt x="108840" y="39014"/>
                    <a:pt x="108840" y="63857"/>
                  </a:cubicBezTo>
                  <a:cubicBezTo>
                    <a:pt x="108840" y="88700"/>
                    <a:pt x="88700" y="108840"/>
                    <a:pt x="63857" y="108840"/>
                  </a:cubicBezTo>
                  <a:cubicBezTo>
                    <a:pt x="39014" y="108840"/>
                    <a:pt x="18874" y="88700"/>
                    <a:pt x="18874" y="63857"/>
                  </a:cubicBezTo>
                  <a:cubicBezTo>
                    <a:pt x="18898" y="39024"/>
                    <a:pt x="39024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4" y="99124"/>
                    <a:pt x="127714" y="63857"/>
                  </a:cubicBezTo>
                  <a:cubicBezTo>
                    <a:pt x="127714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accent2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Graphic 14"/>
            <p:cNvSpPr/>
            <p:nvPr userDrawn="1"/>
          </p:nvSpPr>
          <p:spPr>
            <a:xfrm>
              <a:off x="11241555" y="446637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160" y="640080"/>
            <a:ext cx="10087699" cy="1280160"/>
          </a:xfrm>
        </p:spPr>
        <p:txBody>
          <a:bodyPr lIns="0" tIns="0" rIns="0" bIns="0" anchor="b" anchorCtr="0"/>
          <a:lstStyle>
            <a:lvl1pPr>
              <a:defRPr sz="4000" b="1" cap="all" baseline="0"/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80160" y="2103119"/>
            <a:ext cx="10087699" cy="4114800"/>
          </a:xfrm>
        </p:spPr>
        <p:txBody>
          <a:bodyPr lIns="0" tIns="0" rIns="0" bIns="0"/>
          <a:lstStyle/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/>
          <a:lstStyle>
            <a:lvl1pPr algn="l"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ubbles and Title 1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2897" y="585216"/>
            <a:ext cx="8965094" cy="2276856"/>
          </a:xfrm>
        </p:spPr>
        <p:txBody>
          <a:bodyPr lIns="0" tIns="0" rIns="0" anchor="b"/>
          <a:lstStyle>
            <a:lvl1pPr algn="r">
              <a:lnSpc>
                <a:spcPts val="4800"/>
              </a:lnSpc>
              <a:defRPr sz="48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4" hasCustomPrompt="1"/>
          </p:nvPr>
        </p:nvSpPr>
        <p:spPr>
          <a:xfrm>
            <a:off x="1371606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5640609" y="3127248"/>
            <a:ext cx="6117381" cy="3017520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US" dirty="0"/>
          </a:p>
        </p:txBody>
      </p:sp>
      <p:grpSp>
        <p:nvGrpSpPr>
          <p:cNvPr id="3" name="Group 2"/>
          <p:cNvGrpSpPr/>
          <p:nvPr userDrawn="1"/>
        </p:nvGrpSpPr>
        <p:grpSpPr>
          <a:xfrm rot="18614240">
            <a:off x="3975343" y="2819532"/>
            <a:ext cx="465456" cy="581432"/>
            <a:chOff x="7843462" y="2744546"/>
            <a:chExt cx="465456" cy="581432"/>
          </a:xfrm>
        </p:grpSpPr>
        <p:sp>
          <p:nvSpPr>
            <p:cNvPr id="4" name="Graphic 12"/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Graphic 13"/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Graphic 15"/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13" name="Straight Connector 12"/>
          <p:cNvCxnSpPr/>
          <p:nvPr userDrawn="1"/>
        </p:nvCxnSpPr>
        <p:spPr>
          <a:xfrm>
            <a:off x="74066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6525"/>
            <a:ext cx="10515600" cy="1509713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/>
          <a:p>
            <a:fld id="{D8DA9DAA-006C-4F4B-980E-E3DF019B24E2}" type="slidenum">
              <a:rPr lang="en-US" smtClean="0"/>
            </a:fld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15890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16544" y="614202"/>
            <a:ext cx="5918072" cy="2276856"/>
          </a:xfrm>
        </p:spPr>
        <p:txBody>
          <a:bodyPr lIns="0" tIns="0" rIns="0" bIns="0" anchor="b"/>
          <a:lstStyle>
            <a:lvl1pPr algn="r">
              <a:lnSpc>
                <a:spcPts val="4000"/>
              </a:lnSpc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1280160" y="2530058"/>
            <a:ext cx="3707972" cy="3707971"/>
          </a:xfrm>
          <a:custGeom>
            <a:avLst/>
            <a:gdLst>
              <a:gd name="connsiteX0" fmla="*/ 1853986 w 3707972"/>
              <a:gd name="connsiteY0" fmla="*/ 0 h 3707971"/>
              <a:gd name="connsiteX1" fmla="*/ 3707972 w 3707972"/>
              <a:gd name="connsiteY1" fmla="*/ 1853986 h 3707971"/>
              <a:gd name="connsiteX2" fmla="*/ 2043545 w 3707972"/>
              <a:gd name="connsiteY2" fmla="*/ 3698400 h 3707971"/>
              <a:gd name="connsiteX3" fmla="*/ 1854006 w 3707972"/>
              <a:gd name="connsiteY3" fmla="*/ 3707971 h 3707971"/>
              <a:gd name="connsiteX4" fmla="*/ 1853966 w 3707972"/>
              <a:gd name="connsiteY4" fmla="*/ 3707971 h 3707971"/>
              <a:gd name="connsiteX5" fmla="*/ 1664427 w 3707972"/>
              <a:gd name="connsiteY5" fmla="*/ 3698400 h 3707971"/>
              <a:gd name="connsiteX6" fmla="*/ 0 w 3707972"/>
              <a:gd name="connsiteY6" fmla="*/ 1853986 h 3707971"/>
              <a:gd name="connsiteX7" fmla="*/ 1853986 w 3707972"/>
              <a:gd name="connsiteY7" fmla="*/ 0 h 3707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07972" h="3707971">
                <a:moveTo>
                  <a:pt x="1853986" y="0"/>
                </a:moveTo>
                <a:cubicBezTo>
                  <a:pt x="2877914" y="0"/>
                  <a:pt x="3707972" y="830058"/>
                  <a:pt x="3707972" y="1853986"/>
                </a:cubicBezTo>
                <a:cubicBezTo>
                  <a:pt x="3707972" y="2813919"/>
                  <a:pt x="2978429" y="3603458"/>
                  <a:pt x="2043545" y="3698400"/>
                </a:cubicBezTo>
                <a:lnTo>
                  <a:pt x="1854006" y="3707971"/>
                </a:lnTo>
                <a:lnTo>
                  <a:pt x="1853966" y="3707971"/>
                </a:lnTo>
                <a:lnTo>
                  <a:pt x="1664427" y="3698400"/>
                </a:lnTo>
                <a:cubicBezTo>
                  <a:pt x="729543" y="3603458"/>
                  <a:pt x="0" y="2813919"/>
                  <a:pt x="0" y="1853986"/>
                </a:cubicBezTo>
                <a:cubicBezTo>
                  <a:pt x="0" y="830058"/>
                  <a:pt x="830058" y="0"/>
                  <a:pt x="1853986" y="0"/>
                </a:cubicBezTo>
                <a:close/>
              </a:path>
            </a:pathLst>
          </a:custGeom>
        </p:spPr>
        <p:txBody>
          <a:bodyPr wrap="square" tIns="914400" anchor="t">
            <a:noAutofit/>
          </a:bodyPr>
          <a:lstStyle>
            <a:lvl1pPr algn="ctr"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5116548" y="3161752"/>
            <a:ext cx="5918068" cy="3144965"/>
          </a:xfrm>
        </p:spPr>
        <p:txBody>
          <a:bodyPr lIns="0" tIns="0" rIns="0" bIns="0">
            <a:normAutofit/>
          </a:bodyPr>
          <a:lstStyle>
            <a:lvl1pPr marL="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2pPr>
            <a:lvl3pPr marL="9144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3pPr>
            <a:lvl4pPr marL="1371600" indent="0" algn="r">
              <a:spcBef>
                <a:spcPts val="1200"/>
              </a:spcBef>
              <a:buNone/>
              <a:defRPr sz="2400">
                <a:solidFill>
                  <a:schemeClr val="bg1"/>
                </a:solidFill>
              </a:defRPr>
            </a:lvl4pPr>
            <a:lvl5pPr marL="1828800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raphic 12"/>
          <p:cNvSpPr/>
          <p:nvPr userDrawn="1"/>
        </p:nvSpPr>
        <p:spPr>
          <a:xfrm>
            <a:off x="4745394" y="276027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Graphic 13"/>
          <p:cNvSpPr/>
          <p:nvPr userDrawn="1"/>
        </p:nvSpPr>
        <p:spPr>
          <a:xfrm>
            <a:off x="4386614" y="253098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Graphic 15"/>
          <p:cNvSpPr/>
          <p:nvPr userDrawn="1"/>
        </p:nvSpPr>
        <p:spPr>
          <a:xfrm>
            <a:off x="1652402" y="603157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9"/>
          </p:nvPr>
        </p:nvSpPr>
        <p:spPr>
          <a:xfrm>
            <a:off x="7238999" y="6356350"/>
            <a:ext cx="379561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280160" y="0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 userDrawn="1"/>
        </p:nvGrpSpPr>
        <p:grpSpPr>
          <a:xfrm rot="19670435">
            <a:off x="7632743" y="794953"/>
            <a:ext cx="465456" cy="581432"/>
            <a:chOff x="7843462" y="2744546"/>
            <a:chExt cx="465456" cy="581432"/>
          </a:xfrm>
        </p:grpSpPr>
        <p:sp>
          <p:nvSpPr>
            <p:cNvPr id="19" name="Graphic 12"/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/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/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197587" y="411831"/>
            <a:ext cx="3521337" cy="3521344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159" y="640080"/>
            <a:ext cx="10302240" cy="1852046"/>
          </a:xfrm>
        </p:spPr>
        <p:txBody>
          <a:bodyPr lIns="0" tIns="0" rIns="0" bIns="0" anchor="b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80158" y="2588447"/>
            <a:ext cx="7853678" cy="726645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280160" y="3496322"/>
            <a:ext cx="0" cy="335280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 userDrawn="1"/>
        </p:nvGrpSpPr>
        <p:grpSpPr>
          <a:xfrm flipH="1">
            <a:off x="7659974" y="4456458"/>
            <a:ext cx="465456" cy="581432"/>
            <a:chOff x="7843462" y="2744546"/>
            <a:chExt cx="465456" cy="581432"/>
          </a:xfrm>
        </p:grpSpPr>
        <p:sp>
          <p:nvSpPr>
            <p:cNvPr id="19" name="Graphic 12"/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/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/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536252" y="3205313"/>
            <a:ext cx="3043077" cy="3043083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0" anchor="t" anchorCtr="0">
            <a:noAutofit/>
          </a:bodyPr>
          <a:lstStyle>
            <a:lvl1pPr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0" y="640080"/>
            <a:ext cx="7498080" cy="1280160"/>
          </a:xfrm>
        </p:spPr>
        <p:txBody>
          <a:bodyPr lIns="0" tIns="0" rIns="0" bIns="0" anchor="b" anchorCtr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632" y="722376"/>
            <a:ext cx="520991" cy="517379"/>
          </a:xfrm>
        </p:spPr>
        <p:txBody>
          <a:bodyPr anchor="t" anchorCtr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1317615" y="895646"/>
            <a:ext cx="1956925" cy="1956928"/>
          </a:xfrm>
          <a:custGeom>
            <a:avLst/>
            <a:gdLst>
              <a:gd name="connsiteX0" fmla="*/ 2133823 w 4266960"/>
              <a:gd name="connsiteY0" fmla="*/ 0 h 4266968"/>
              <a:gd name="connsiteX1" fmla="*/ 4256628 w 4266960"/>
              <a:gd name="connsiteY1" fmla="*/ 1915652 h 4266968"/>
              <a:gd name="connsiteX2" fmla="*/ 4266960 w 4266960"/>
              <a:gd name="connsiteY2" fmla="*/ 2120258 h 4266968"/>
              <a:gd name="connsiteX3" fmla="*/ 4266960 w 4266960"/>
              <a:gd name="connsiteY3" fmla="*/ 2147389 h 4266968"/>
              <a:gd name="connsiteX4" fmla="*/ 4256628 w 4266960"/>
              <a:gd name="connsiteY4" fmla="*/ 2351994 h 4266968"/>
              <a:gd name="connsiteX5" fmla="*/ 2351994 w 4266960"/>
              <a:gd name="connsiteY5" fmla="*/ 4256629 h 4266968"/>
              <a:gd name="connsiteX6" fmla="*/ 2147230 w 4266960"/>
              <a:gd name="connsiteY6" fmla="*/ 4266968 h 4266968"/>
              <a:gd name="connsiteX7" fmla="*/ 2120416 w 4266960"/>
              <a:gd name="connsiteY7" fmla="*/ 4266968 h 4266968"/>
              <a:gd name="connsiteX8" fmla="*/ 1915652 w 4266960"/>
              <a:gd name="connsiteY8" fmla="*/ 4256629 h 4266968"/>
              <a:gd name="connsiteX9" fmla="*/ 0 w 4266960"/>
              <a:gd name="connsiteY9" fmla="*/ 2133823 h 4266968"/>
              <a:gd name="connsiteX10" fmla="*/ 2133823 w 4266960"/>
              <a:gd name="connsiteY10" fmla="*/ 0 h 4266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66960" h="4266968">
                <a:moveTo>
                  <a:pt x="2133823" y="0"/>
                </a:moveTo>
                <a:cubicBezTo>
                  <a:pt x="3238644" y="0"/>
                  <a:pt x="4147355" y="839660"/>
                  <a:pt x="4256628" y="1915652"/>
                </a:cubicBezTo>
                <a:lnTo>
                  <a:pt x="4266960" y="2120258"/>
                </a:lnTo>
                <a:lnTo>
                  <a:pt x="4266960" y="2147389"/>
                </a:lnTo>
                <a:lnTo>
                  <a:pt x="4256628" y="2351994"/>
                </a:lnTo>
                <a:cubicBezTo>
                  <a:pt x="4154640" y="3356254"/>
                  <a:pt x="3356253" y="4154640"/>
                  <a:pt x="2351994" y="4256629"/>
                </a:cubicBezTo>
                <a:lnTo>
                  <a:pt x="2147230" y="4266968"/>
                </a:lnTo>
                <a:lnTo>
                  <a:pt x="2120416" y="4266968"/>
                </a:lnTo>
                <a:lnTo>
                  <a:pt x="1915652" y="4256629"/>
                </a:lnTo>
                <a:cubicBezTo>
                  <a:pt x="839660" y="4147356"/>
                  <a:pt x="0" y="3238645"/>
                  <a:pt x="0" y="2133823"/>
                </a:cubicBezTo>
                <a:cubicBezTo>
                  <a:pt x="0" y="955346"/>
                  <a:pt x="955346" y="0"/>
                  <a:pt x="2133823" y="0"/>
                </a:cubicBezTo>
                <a:close/>
              </a:path>
            </a:pathLst>
          </a:custGeom>
        </p:spPr>
        <p:txBody>
          <a:bodyPr wrap="square" tIns="91440" anchor="t" anchorCtr="0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 dirty="0"/>
              <a:t>Click to add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0" y="2194560"/>
            <a:ext cx="7498080" cy="402336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defRPr sz="1600"/>
            </a:lvl2pPr>
            <a:lvl3pPr marL="457200">
              <a:defRPr sz="1400"/>
            </a:lvl3pPr>
            <a:lvl4pPr marL="685800">
              <a:defRPr sz="1200"/>
            </a:lvl4pPr>
            <a:lvl5pPr>
              <a:defRPr sz="14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2970685" y="620661"/>
            <a:ext cx="403448" cy="381782"/>
            <a:chOff x="10969280" y="1780012"/>
            <a:chExt cx="403448" cy="381782"/>
          </a:xfrm>
        </p:grpSpPr>
        <p:sp>
          <p:nvSpPr>
            <p:cNvPr id="17" name="Graphic 10"/>
            <p:cNvSpPr/>
            <p:nvPr userDrawn="1"/>
          </p:nvSpPr>
          <p:spPr>
            <a:xfrm>
              <a:off x="11281590" y="2070656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accent2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11"/>
            <p:cNvSpPr/>
            <p:nvPr userDrawn="1"/>
          </p:nvSpPr>
          <p:spPr>
            <a:xfrm>
              <a:off x="10969280" y="1780012"/>
              <a:ext cx="139039" cy="139039"/>
            </a:xfrm>
            <a:custGeom>
              <a:avLst/>
              <a:gdLst>
                <a:gd name="connsiteX0" fmla="*/ 129602 w 139039"/>
                <a:gd name="connsiteY0" fmla="*/ 60082 h 139039"/>
                <a:gd name="connsiteX1" fmla="*/ 78957 w 139039"/>
                <a:gd name="connsiteY1" fmla="*/ 60082 h 139039"/>
                <a:gd name="connsiteX2" fmla="*/ 78957 w 139039"/>
                <a:gd name="connsiteY2" fmla="*/ 9437 h 139039"/>
                <a:gd name="connsiteX3" fmla="*/ 69520 w 139039"/>
                <a:gd name="connsiteY3" fmla="*/ 0 h 139039"/>
                <a:gd name="connsiteX4" fmla="*/ 60082 w 139039"/>
                <a:gd name="connsiteY4" fmla="*/ 9437 h 139039"/>
                <a:gd name="connsiteX5" fmla="*/ 60082 w 139039"/>
                <a:gd name="connsiteY5" fmla="*/ 60082 h 139039"/>
                <a:gd name="connsiteX6" fmla="*/ 9437 w 139039"/>
                <a:gd name="connsiteY6" fmla="*/ 60082 h 139039"/>
                <a:gd name="connsiteX7" fmla="*/ 0 w 139039"/>
                <a:gd name="connsiteY7" fmla="*/ 69520 h 139039"/>
                <a:gd name="connsiteX8" fmla="*/ 9437 w 139039"/>
                <a:gd name="connsiteY8" fmla="*/ 78957 h 139039"/>
                <a:gd name="connsiteX9" fmla="*/ 60082 w 139039"/>
                <a:gd name="connsiteY9" fmla="*/ 78957 h 139039"/>
                <a:gd name="connsiteX10" fmla="*/ 60082 w 139039"/>
                <a:gd name="connsiteY10" fmla="*/ 129602 h 139039"/>
                <a:gd name="connsiteX11" fmla="*/ 69520 w 139039"/>
                <a:gd name="connsiteY11" fmla="*/ 139039 h 139039"/>
                <a:gd name="connsiteX12" fmla="*/ 78957 w 139039"/>
                <a:gd name="connsiteY12" fmla="*/ 129602 h 139039"/>
                <a:gd name="connsiteX13" fmla="*/ 78957 w 139039"/>
                <a:gd name="connsiteY13" fmla="*/ 78957 h 139039"/>
                <a:gd name="connsiteX14" fmla="*/ 129602 w 139039"/>
                <a:gd name="connsiteY14" fmla="*/ 78957 h 139039"/>
                <a:gd name="connsiteX15" fmla="*/ 139039 w 139039"/>
                <a:gd name="connsiteY15" fmla="*/ 69520 h 139039"/>
                <a:gd name="connsiteX16" fmla="*/ 129602 w 139039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9" h="139039">
                  <a:moveTo>
                    <a:pt x="129602" y="60082"/>
                  </a:moveTo>
                  <a:lnTo>
                    <a:pt x="78957" y="60082"/>
                  </a:lnTo>
                  <a:lnTo>
                    <a:pt x="78957" y="9437"/>
                  </a:lnTo>
                  <a:cubicBezTo>
                    <a:pt x="78957" y="4225"/>
                    <a:pt x="74731" y="0"/>
                    <a:pt x="69520" y="0"/>
                  </a:cubicBezTo>
                  <a:cubicBezTo>
                    <a:pt x="64308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8" y="139039"/>
                    <a:pt x="69520" y="139039"/>
                  </a:cubicBezTo>
                  <a:cubicBezTo>
                    <a:pt x="74731" y="139039"/>
                    <a:pt x="78957" y="134814"/>
                    <a:pt x="78957" y="129602"/>
                  </a:cubicBezTo>
                  <a:lnTo>
                    <a:pt x="78957" y="78957"/>
                  </a:lnTo>
                  <a:lnTo>
                    <a:pt x="129602" y="78957"/>
                  </a:lnTo>
                  <a:cubicBezTo>
                    <a:pt x="134814" y="78957"/>
                    <a:pt x="139039" y="74731"/>
                    <a:pt x="139039" y="69520"/>
                  </a:cubicBezTo>
                  <a:cubicBezTo>
                    <a:pt x="139039" y="64308"/>
                    <a:pt x="134814" y="60082"/>
                    <a:pt x="129602" y="60082"/>
                  </a:cubicBezTo>
                  <a:close/>
                </a:path>
              </a:pathLst>
            </a:custGeom>
            <a:solidFill>
              <a:schemeClr val="accent2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" name="Footer Placeholder 8"/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Subtitle slide">
    <p:bg>
      <p:bgPr>
        <a:gradFill>
          <a:gsLst>
            <a:gs pos="100000">
              <a:schemeClr val="accent4"/>
            </a:gs>
            <a:gs pos="0">
              <a:schemeClr val="accent2"/>
            </a:gs>
          </a:gsLst>
          <a:lin ang="18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0159" y="3383280"/>
            <a:ext cx="10302240" cy="1852046"/>
          </a:xfrm>
        </p:spPr>
        <p:txBody>
          <a:bodyPr lIns="0" tIns="274320" rIns="0" bIns="0" anchor="t" anchorCtr="0"/>
          <a:lstStyle>
            <a:lvl1pPr algn="l">
              <a:lnSpc>
                <a:spcPts val="5400"/>
              </a:lnSpc>
              <a:defRPr sz="5400" b="1" i="0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80158" y="2966886"/>
            <a:ext cx="10302237" cy="397191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0897692" y="620298"/>
            <a:ext cx="465456" cy="581432"/>
            <a:chOff x="7843462" y="2744546"/>
            <a:chExt cx="465456" cy="581432"/>
          </a:xfrm>
        </p:grpSpPr>
        <p:sp>
          <p:nvSpPr>
            <p:cNvPr id="19" name="Graphic 12"/>
            <p:cNvSpPr/>
            <p:nvPr userDrawn="1"/>
          </p:nvSpPr>
          <p:spPr>
            <a:xfrm>
              <a:off x="8217780" y="2973840"/>
              <a:ext cx="91138" cy="91138"/>
            </a:xfrm>
            <a:custGeom>
              <a:avLst/>
              <a:gdLst>
                <a:gd name="connsiteX0" fmla="*/ 91138 w 91138"/>
                <a:gd name="connsiteY0" fmla="*/ 45569 h 91138"/>
                <a:gd name="connsiteX1" fmla="*/ 45569 w 91138"/>
                <a:gd name="connsiteY1" fmla="*/ 91138 h 91138"/>
                <a:gd name="connsiteX2" fmla="*/ 0 w 91138"/>
                <a:gd name="connsiteY2" fmla="*/ 45569 h 91138"/>
                <a:gd name="connsiteX3" fmla="*/ 45569 w 91138"/>
                <a:gd name="connsiteY3" fmla="*/ 0 h 91138"/>
                <a:gd name="connsiteX4" fmla="*/ 91138 w 91138"/>
                <a:gd name="connsiteY4" fmla="*/ 45569 h 9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38" h="91138">
                  <a:moveTo>
                    <a:pt x="91138" y="45569"/>
                  </a:moveTo>
                  <a:cubicBezTo>
                    <a:pt x="91138" y="70736"/>
                    <a:pt x="70736" y="91138"/>
                    <a:pt x="45569" y="91138"/>
                  </a:cubicBezTo>
                  <a:cubicBezTo>
                    <a:pt x="20402" y="91138"/>
                    <a:pt x="0" y="70736"/>
                    <a:pt x="0" y="45569"/>
                  </a:cubicBezTo>
                  <a:cubicBezTo>
                    <a:pt x="0" y="20402"/>
                    <a:pt x="20402" y="0"/>
                    <a:pt x="45569" y="0"/>
                  </a:cubicBezTo>
                  <a:cubicBezTo>
                    <a:pt x="70736" y="0"/>
                    <a:pt x="91138" y="20402"/>
                    <a:pt x="91138" y="45569"/>
                  </a:cubicBezTo>
                  <a:close/>
                </a:path>
              </a:pathLst>
            </a:custGeom>
            <a:solidFill>
              <a:schemeClr val="bg1"/>
            </a:solidFill>
            <a:ln w="4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13"/>
            <p:cNvSpPr/>
            <p:nvPr userDrawn="1"/>
          </p:nvSpPr>
          <p:spPr>
            <a:xfrm>
              <a:off x="7859002" y="2744546"/>
              <a:ext cx="139038" cy="139038"/>
            </a:xfrm>
            <a:custGeom>
              <a:avLst/>
              <a:gdLst>
                <a:gd name="connsiteX0" fmla="*/ 129601 w 139038"/>
                <a:gd name="connsiteY0" fmla="*/ 60082 h 139038"/>
                <a:gd name="connsiteX1" fmla="*/ 78956 w 139038"/>
                <a:gd name="connsiteY1" fmla="*/ 60082 h 139038"/>
                <a:gd name="connsiteX2" fmla="*/ 78956 w 139038"/>
                <a:gd name="connsiteY2" fmla="*/ 9437 h 139038"/>
                <a:gd name="connsiteX3" fmla="*/ 69519 w 139038"/>
                <a:gd name="connsiteY3" fmla="*/ 0 h 139038"/>
                <a:gd name="connsiteX4" fmla="*/ 60082 w 139038"/>
                <a:gd name="connsiteY4" fmla="*/ 9437 h 139038"/>
                <a:gd name="connsiteX5" fmla="*/ 60082 w 139038"/>
                <a:gd name="connsiteY5" fmla="*/ 60082 h 139038"/>
                <a:gd name="connsiteX6" fmla="*/ 9437 w 139038"/>
                <a:gd name="connsiteY6" fmla="*/ 60082 h 139038"/>
                <a:gd name="connsiteX7" fmla="*/ 0 w 139038"/>
                <a:gd name="connsiteY7" fmla="*/ 69519 h 139038"/>
                <a:gd name="connsiteX8" fmla="*/ 9437 w 139038"/>
                <a:gd name="connsiteY8" fmla="*/ 78956 h 139038"/>
                <a:gd name="connsiteX9" fmla="*/ 60082 w 139038"/>
                <a:gd name="connsiteY9" fmla="*/ 78956 h 139038"/>
                <a:gd name="connsiteX10" fmla="*/ 60082 w 139038"/>
                <a:gd name="connsiteY10" fmla="*/ 129601 h 139038"/>
                <a:gd name="connsiteX11" fmla="*/ 69519 w 139038"/>
                <a:gd name="connsiteY11" fmla="*/ 139038 h 139038"/>
                <a:gd name="connsiteX12" fmla="*/ 78956 w 139038"/>
                <a:gd name="connsiteY12" fmla="*/ 129601 h 139038"/>
                <a:gd name="connsiteX13" fmla="*/ 78956 w 139038"/>
                <a:gd name="connsiteY13" fmla="*/ 78956 h 139038"/>
                <a:gd name="connsiteX14" fmla="*/ 129601 w 139038"/>
                <a:gd name="connsiteY14" fmla="*/ 78956 h 139038"/>
                <a:gd name="connsiteX15" fmla="*/ 139038 w 139038"/>
                <a:gd name="connsiteY15" fmla="*/ 69519 h 139038"/>
                <a:gd name="connsiteX16" fmla="*/ 129601 w 139038"/>
                <a:gd name="connsiteY16" fmla="*/ 60082 h 139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8" h="139038">
                  <a:moveTo>
                    <a:pt x="129601" y="60082"/>
                  </a:moveTo>
                  <a:lnTo>
                    <a:pt x="78956" y="60082"/>
                  </a:lnTo>
                  <a:lnTo>
                    <a:pt x="78956" y="9437"/>
                  </a:lnTo>
                  <a:cubicBezTo>
                    <a:pt x="78956" y="4225"/>
                    <a:pt x="74731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7"/>
                    <a:pt x="0" y="69519"/>
                  </a:cubicBezTo>
                  <a:cubicBezTo>
                    <a:pt x="0" y="74731"/>
                    <a:pt x="4225" y="78956"/>
                    <a:pt x="9437" y="78956"/>
                  </a:cubicBezTo>
                  <a:lnTo>
                    <a:pt x="60082" y="78956"/>
                  </a:lnTo>
                  <a:lnTo>
                    <a:pt x="60082" y="129601"/>
                  </a:lnTo>
                  <a:cubicBezTo>
                    <a:pt x="60082" y="134813"/>
                    <a:pt x="64307" y="139038"/>
                    <a:pt x="69519" y="139038"/>
                  </a:cubicBezTo>
                  <a:cubicBezTo>
                    <a:pt x="74731" y="139038"/>
                    <a:pt x="78956" y="134813"/>
                    <a:pt x="78956" y="129601"/>
                  </a:cubicBezTo>
                  <a:lnTo>
                    <a:pt x="78956" y="78956"/>
                  </a:lnTo>
                  <a:lnTo>
                    <a:pt x="129601" y="78956"/>
                  </a:lnTo>
                  <a:cubicBezTo>
                    <a:pt x="134813" y="78956"/>
                    <a:pt x="139038" y="74731"/>
                    <a:pt x="139038" y="69519"/>
                  </a:cubicBezTo>
                  <a:cubicBezTo>
                    <a:pt x="139038" y="64307"/>
                    <a:pt x="134813" y="60082"/>
                    <a:pt x="129601" y="60082"/>
                  </a:cubicBezTo>
                  <a:close/>
                </a:path>
              </a:pathLst>
            </a:custGeom>
            <a:solidFill>
              <a:schemeClr val="bg1"/>
            </a:solidFill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15"/>
            <p:cNvSpPr/>
            <p:nvPr userDrawn="1"/>
          </p:nvSpPr>
          <p:spPr>
            <a:xfrm>
              <a:off x="7843462" y="3198265"/>
              <a:ext cx="127713" cy="127713"/>
            </a:xfrm>
            <a:custGeom>
              <a:avLst/>
              <a:gdLst>
                <a:gd name="connsiteX0" fmla="*/ 63857 w 127713"/>
                <a:gd name="connsiteY0" fmla="*/ 18874 h 127713"/>
                <a:gd name="connsiteX1" fmla="*/ 108839 w 127713"/>
                <a:gd name="connsiteY1" fmla="*/ 63857 h 127713"/>
                <a:gd name="connsiteX2" fmla="*/ 63857 w 127713"/>
                <a:gd name="connsiteY2" fmla="*/ 108839 h 127713"/>
                <a:gd name="connsiteX3" fmla="*/ 18874 w 127713"/>
                <a:gd name="connsiteY3" fmla="*/ 63857 h 127713"/>
                <a:gd name="connsiteX4" fmla="*/ 63857 w 127713"/>
                <a:gd name="connsiteY4" fmla="*/ 18874 h 127713"/>
                <a:gd name="connsiteX5" fmla="*/ 63857 w 127713"/>
                <a:gd name="connsiteY5" fmla="*/ 0 h 127713"/>
                <a:gd name="connsiteX6" fmla="*/ 0 w 127713"/>
                <a:gd name="connsiteY6" fmla="*/ 63857 h 127713"/>
                <a:gd name="connsiteX7" fmla="*/ 63857 w 127713"/>
                <a:gd name="connsiteY7" fmla="*/ 127713 h 127713"/>
                <a:gd name="connsiteX8" fmla="*/ 127713 w 127713"/>
                <a:gd name="connsiteY8" fmla="*/ 63857 h 127713"/>
                <a:gd name="connsiteX9" fmla="*/ 63857 w 127713"/>
                <a:gd name="connsiteY9" fmla="*/ 0 h 127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3">
                  <a:moveTo>
                    <a:pt x="63857" y="18874"/>
                  </a:moveTo>
                  <a:cubicBezTo>
                    <a:pt x="88700" y="18874"/>
                    <a:pt x="108839" y="39013"/>
                    <a:pt x="108839" y="63857"/>
                  </a:cubicBezTo>
                  <a:cubicBezTo>
                    <a:pt x="108839" y="88700"/>
                    <a:pt x="88700" y="108839"/>
                    <a:pt x="63857" y="108839"/>
                  </a:cubicBezTo>
                  <a:cubicBezTo>
                    <a:pt x="39013" y="108839"/>
                    <a:pt x="18874" y="88700"/>
                    <a:pt x="18874" y="63857"/>
                  </a:cubicBezTo>
                  <a:cubicBezTo>
                    <a:pt x="18898" y="39023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3"/>
                    <a:pt x="63857" y="127713"/>
                  </a:cubicBezTo>
                  <a:cubicBezTo>
                    <a:pt x="99124" y="127713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solidFill>
              <a:schemeClr val="bg1"/>
            </a:solidFill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cxnSp>
        <p:nvCxnSpPr>
          <p:cNvPr id="5" name="Straight Connector 4"/>
          <p:cNvCxnSpPr/>
          <p:nvPr userDrawn="1"/>
        </p:nvCxnSpPr>
        <p:spPr>
          <a:xfrm>
            <a:off x="1280160" y="0"/>
            <a:ext cx="0" cy="2775857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160" y="685800"/>
            <a:ext cx="9137012" cy="1280160"/>
          </a:xfrm>
        </p:spPr>
        <p:txBody>
          <a:bodyPr lIns="0" tIns="0" rIns="0" bIns="0"/>
          <a:lstStyle>
            <a:lvl1pPr>
              <a:defRPr sz="4000" b="1" cap="all" spc="0" baseline="0"/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80160" y="2327440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723402" y="2327441"/>
            <a:ext cx="4846320" cy="4040574"/>
          </a:xfrm>
        </p:spPr>
        <p:txBody>
          <a:bodyPr lIns="0" tIns="0" rIns="0" bIns="0">
            <a:normAutofit/>
          </a:bodyPr>
          <a:lstStyle>
            <a:lvl1pPr marL="0" indent="0">
              <a:spcAft>
                <a:spcPts val="0"/>
              </a:spcAft>
              <a:buNone/>
              <a:defRPr sz="1800"/>
            </a:lvl1pPr>
            <a:lvl2pPr marL="228600">
              <a:spcBef>
                <a:spcPts val="1200"/>
              </a:spcBef>
              <a:defRPr sz="1800"/>
            </a:lvl2pPr>
            <a:lvl3pPr marL="685800">
              <a:spcBef>
                <a:spcPts val="1200"/>
              </a:spcBef>
              <a:defRPr sz="1800"/>
            </a:lvl3pPr>
            <a:lvl4pPr marL="1143000">
              <a:spcBef>
                <a:spcPts val="1200"/>
              </a:spcBef>
              <a:defRPr sz="1800"/>
            </a:lvl4pPr>
            <a:lvl5pPr marL="1600200">
              <a:spcBef>
                <a:spcPts val="12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5"/>
          <p:cNvSpPr/>
          <p:nvPr userDrawn="1"/>
        </p:nvSpPr>
        <p:spPr>
          <a:xfrm>
            <a:off x="10508317" y="492206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Graphic 16"/>
          <p:cNvSpPr/>
          <p:nvPr userDrawn="1"/>
        </p:nvSpPr>
        <p:spPr>
          <a:xfrm>
            <a:off x="11477944" y="105558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Graphic 14"/>
          <p:cNvSpPr/>
          <p:nvPr userDrawn="1"/>
        </p:nvSpPr>
        <p:spPr>
          <a:xfrm>
            <a:off x="11241555" y="44663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412992" y="0"/>
            <a:ext cx="5779008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4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572" y="685800"/>
            <a:ext cx="4754880" cy="5670550"/>
          </a:xfrm>
        </p:spPr>
        <p:txBody>
          <a:bodyPr lIns="0" tIns="0" rIns="0" bIns="0" anchor="ctr" anchorCtr="0"/>
          <a:lstStyle>
            <a:lvl1pPr algn="l">
              <a:defRPr sz="4000" b="1" cap="all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5" hasCustomPrompt="1"/>
          </p:nvPr>
        </p:nvSpPr>
        <p:spPr>
          <a:xfrm>
            <a:off x="1279526" y="1533524"/>
            <a:ext cx="4663440" cy="1895475"/>
          </a:xfrm>
        </p:spPr>
        <p:txBody>
          <a:bodyPr lIns="0" tIns="0" rIns="0" bIns="0" anchor="t" anchorCtr="0">
            <a:noAutofit/>
          </a:bodyPr>
          <a:lstStyle>
            <a:lvl1pPr marL="342900" indent="-511810">
              <a:spcBef>
                <a:spcPts val="1000"/>
              </a:spcBef>
              <a:buFont typeface="+mj-lt"/>
              <a:buAutoNum type="arabicPeriod"/>
              <a:defRPr sz="1800"/>
            </a:lvl1pPr>
            <a:lvl2pPr marL="1028700" indent="-342900">
              <a:spcBef>
                <a:spcPts val="1200"/>
              </a:spcBef>
              <a:buFont typeface="+mj-lt"/>
              <a:buAutoNum type="alphaLcPeriod"/>
              <a:defRPr sz="1800"/>
            </a:lvl2pPr>
            <a:lvl3pPr marL="1257300" indent="-342900">
              <a:spcBef>
                <a:spcPts val="1200"/>
              </a:spcBef>
              <a:buFont typeface="+mj-lt"/>
              <a:buAutoNum type="arabicParenR"/>
              <a:defRPr sz="1800"/>
            </a:lvl3pPr>
            <a:lvl4pPr marL="1714500" indent="-342900">
              <a:spcBef>
                <a:spcPts val="1200"/>
              </a:spcBef>
              <a:buFont typeface="+mj-lt"/>
              <a:buAutoNum type="alphaLcParenR"/>
              <a:defRPr sz="1800"/>
            </a:lvl4pPr>
            <a:lvl5pPr marL="2228850" indent="-400050">
              <a:spcBef>
                <a:spcPts val="1200"/>
              </a:spcBef>
              <a:buFont typeface="+mj-lt"/>
              <a:buAutoNum type="romanLcPeriod"/>
              <a:defRPr sz="18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1280160" y="3482974"/>
            <a:ext cx="4663440" cy="1190033"/>
          </a:xfrm>
        </p:spPr>
        <p:txBody>
          <a:bodyPr lIns="0" tIns="0" rIns="0" bIns="0" anchor="t" anchorCtr="0">
            <a:no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spcBef>
                <a:spcPts val="1200"/>
              </a:spcBef>
              <a:buNone/>
              <a:defRPr sz="1600"/>
            </a:lvl2pPr>
            <a:lvl3pPr marL="914400" indent="0">
              <a:spcBef>
                <a:spcPts val="1200"/>
              </a:spcBef>
              <a:buNone/>
              <a:defRPr sz="1400"/>
            </a:lvl3pPr>
            <a:lvl4pPr marL="1371600" indent="0">
              <a:spcBef>
                <a:spcPts val="1200"/>
              </a:spcBef>
              <a:buNone/>
              <a:defRPr sz="1200"/>
            </a:lvl4pPr>
            <a:lvl5pPr marL="1828800" indent="0">
              <a:spcBef>
                <a:spcPts val="1200"/>
              </a:spcBef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280160" y="4692058"/>
            <a:ext cx="4663440" cy="1584918"/>
          </a:xfrm>
        </p:spPr>
        <p:txBody>
          <a:bodyPr lIns="0" tIns="0" rIns="0" bIns="0" anchor="t" anchorCtr="0">
            <a:noAutofit/>
          </a:bodyPr>
          <a:lstStyle>
            <a:lvl1pPr>
              <a:spcBef>
                <a:spcPts val="1200"/>
              </a:spcBef>
              <a:defRPr sz="1800"/>
            </a:lvl1pPr>
            <a:lvl2pPr>
              <a:spcBef>
                <a:spcPts val="1200"/>
              </a:spcBef>
              <a:defRPr sz="1600"/>
            </a:lvl2pPr>
            <a:lvl3pPr>
              <a:spcBef>
                <a:spcPts val="1200"/>
              </a:spcBef>
              <a:defRPr sz="14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en-US" dirty="0"/>
              <a:t>Click to add text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280160" y="6356350"/>
            <a:ext cx="4114800" cy="365125"/>
          </a:xfrm>
        </p:spPr>
        <p:txBody>
          <a:bodyPr lIns="0" rIns="91440"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740664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60" y="301752"/>
            <a:ext cx="4663438" cy="2441448"/>
          </a:xfrm>
        </p:spPr>
        <p:txBody>
          <a:bodyPr lIns="0" tIns="0" rIns="0" bIns="0" anchor="ctr" anchorCtr="0"/>
          <a:lstStyle>
            <a:lvl1pPr algn="l">
              <a:lnSpc>
                <a:spcPts val="4000"/>
              </a:lnSpc>
              <a:spcBef>
                <a:spcPts val="1000"/>
              </a:spcBef>
              <a:defRPr sz="4000" b="1" i="0" cap="all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632" y="726630"/>
            <a:ext cx="520991" cy="517379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1280161" y="2777067"/>
            <a:ext cx="4663440" cy="355058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228600">
              <a:lnSpc>
                <a:spcPct val="110000"/>
              </a:lnSpc>
              <a:defRPr sz="1600"/>
            </a:lvl2pPr>
            <a:lvl3pPr marL="457200">
              <a:lnSpc>
                <a:spcPct val="110000"/>
              </a:lnSpc>
              <a:defRPr sz="1400"/>
            </a:lvl3pPr>
            <a:lvl4pPr marL="685800">
              <a:lnSpc>
                <a:spcPct val="110000"/>
              </a:lnSpc>
              <a:defRPr sz="1200"/>
            </a:lvl4pPr>
            <a:lvl5pPr marL="914400">
              <a:lnSpc>
                <a:spcPct val="11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6412089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6695553" y="301752"/>
            <a:ext cx="5221224" cy="6263640"/>
          </a:xfrm>
        </p:spPr>
        <p:txBody>
          <a:bodyPr tIns="914400" anchor="t" anchorCtr="0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picture</a:t>
            </a:r>
            <a:endParaRPr lang="en-US" dirty="0"/>
          </a:p>
        </p:txBody>
      </p:sp>
      <p:sp>
        <p:nvSpPr>
          <p:cNvPr id="10" name="Footer Placeholder 8"/>
          <p:cNvSpPr>
            <a:spLocks noGrp="1"/>
          </p:cNvSpPr>
          <p:nvPr>
            <p:ph type="ftr" sz="quarter" idx="17"/>
          </p:nvPr>
        </p:nvSpPr>
        <p:spPr>
          <a:xfrm>
            <a:off x="1280160" y="6356350"/>
            <a:ext cx="443482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745127" y="1371600"/>
            <a:ext cx="0" cy="548640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5394" y="1"/>
            <a:ext cx="9918405" cy="164623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5394" y="1825625"/>
            <a:ext cx="99184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6121" y="726630"/>
            <a:ext cx="520991" cy="51737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800" b="1" i="0" cap="all" spc="100" baseline="0">
                <a:solidFill>
                  <a:schemeClr val="accent2"/>
                </a:solidFill>
              </a:defRPr>
            </a:lvl1pPr>
          </a:lstStyle>
          <a:p>
            <a:fld id="{D8DA9DAA-006C-4F4B-980E-E3DF019B24E2}" type="slidenum">
              <a:rPr lang="en-US" smtClean="0"/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5394" y="6356350"/>
            <a:ext cx="27432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8999" y="6356350"/>
            <a:ext cx="41148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/>
  <p:txStyles>
    <p:titleStyle>
      <a:lvl1pPr algn="l" defTabSz="914400" rtl="0" eaLnBrk="1" latinLnBrk="0" hangingPunct="1">
        <a:lnSpc>
          <a:spcPts val="4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159" y="3386775"/>
            <a:ext cx="8311102" cy="3080335"/>
          </a:xfrm>
        </p:spPr>
        <p:txBody>
          <a:bodyPr anchor="t">
            <a:normAutofit/>
          </a:bodyPr>
          <a:lstStyle/>
          <a:p>
            <a:r>
              <a:rPr lang="sv-SE" dirty="0"/>
              <a:t>Sistemul de înv</a:t>
            </a:r>
            <a:r>
              <a:rPr lang="ro-RO" altLang="sv-SE" dirty="0"/>
              <a:t>ata</a:t>
            </a:r>
            <a:r>
              <a:rPr lang="sv-SE" dirty="0"/>
              <a:t>mânt din Grecia</a:t>
            </a:r>
            <a:endParaRPr lang="en-US" dirty="0"/>
          </a:p>
        </p:txBody>
      </p:sp>
      <p:pic>
        <p:nvPicPr>
          <p:cNvPr id="9218" name="Picture 2" descr="25 martie: Ziua Internațională a Greciei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3" r="-2" b="-2"/>
          <a:stretch>
            <a:fillRect/>
          </a:stretch>
        </p:blipFill>
        <p:spPr bwMode="auto">
          <a:xfrm>
            <a:off x="8660765" y="277495"/>
            <a:ext cx="3209925" cy="3209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Vacanta in Grecia - Care sunt cele mai apreciate si frecventate insu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319" y="624312"/>
            <a:ext cx="3994563" cy="20035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2351578" y="287802"/>
            <a:ext cx="9144000" cy="1280160"/>
          </a:xfrm>
        </p:spPr>
        <p:txBody>
          <a:bodyPr/>
          <a:lstStyle/>
          <a:p>
            <a:r>
              <a:rPr lang="en-US" dirty="0" err="1"/>
              <a:t>Provocări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reforme</a:t>
            </a:r>
            <a:endParaRPr lang="en-US" dirty="0"/>
          </a:p>
        </p:txBody>
      </p:sp>
      <p:sp>
        <p:nvSpPr>
          <p:cNvPr id="2" name="Content Placeholder 1"/>
          <p:cNvSpPr>
            <a:spLocks noGrp="1" noChangeArrowheads="1"/>
          </p:cNvSpPr>
          <p:nvPr>
            <p:ph sz="half" idx="2"/>
          </p:nvPr>
        </p:nvSpPr>
        <p:spPr bwMode="auto">
          <a:xfrm>
            <a:off x="1233038" y="2471332"/>
            <a:ext cx="695007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Subfinanțare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suprasolicitare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sistemului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Reforma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continuă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examenelor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programelor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Dorința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a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crește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calitatea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învățământului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superior.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171" name="Picture 3" descr="Cele mai ieftine destinații de vacanță din Grecia. Insula care trece  neobservată, dar merită vizitată | adevarul.r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034" y="2572379"/>
            <a:ext cx="3298212" cy="21009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3464" y="1303295"/>
            <a:ext cx="9144000" cy="1280160"/>
          </a:xfrm>
        </p:spPr>
        <p:txBody>
          <a:bodyPr/>
          <a:lstStyle/>
          <a:p>
            <a:r>
              <a:rPr lang="en-US" dirty="0" err="1"/>
              <a:t>Concluzie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30611" y="4082668"/>
            <a:ext cx="100078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Sistem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educațional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bine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structurat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perfectibil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Grecia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investește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viitor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educație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Educația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pilon important al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identității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grecești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195" name="Picture 3" descr="Ghid-calatorie-Greci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304" y="552235"/>
            <a:ext cx="3397232" cy="25446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59747" y="-651180"/>
            <a:ext cx="5918072" cy="2276856"/>
          </a:xfrm>
        </p:spPr>
        <p:txBody>
          <a:bodyPr/>
          <a:lstStyle/>
          <a:p>
            <a:r>
              <a:rPr lang="ro-RO" dirty="0"/>
              <a:t>CUPRINS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08728" y="2909455"/>
            <a:ext cx="1068647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dirty="0">
                <a:solidFill>
                  <a:schemeClr val="bg1"/>
                </a:solidFill>
              </a:rPr>
              <a:t>1.INTRODUCERE</a:t>
            </a:r>
            <a:endParaRPr lang="ro-RO" sz="3200" dirty="0">
              <a:solidFill>
                <a:schemeClr val="bg1"/>
              </a:solidFill>
            </a:endParaRPr>
          </a:p>
          <a:p>
            <a:r>
              <a:rPr lang="ro-RO" sz="3200" dirty="0">
                <a:solidFill>
                  <a:schemeClr val="bg1"/>
                </a:solidFill>
              </a:rPr>
              <a:t>2.STRUCTURA SISTEMULUI DE ÎNVĂȚĂMÂNT</a:t>
            </a:r>
            <a:endParaRPr lang="ro-RO" sz="3200" dirty="0">
              <a:solidFill>
                <a:schemeClr val="bg1"/>
              </a:solidFill>
            </a:endParaRPr>
          </a:p>
          <a:p>
            <a:r>
              <a:rPr lang="ro-RO" sz="3200" dirty="0">
                <a:solidFill>
                  <a:schemeClr val="bg1"/>
                </a:solidFill>
              </a:rPr>
              <a:t>3.CARACTERISTICI GENERALE</a:t>
            </a:r>
            <a:endParaRPr lang="ro-RO" sz="3200" dirty="0">
              <a:solidFill>
                <a:schemeClr val="bg1"/>
              </a:solidFill>
            </a:endParaRPr>
          </a:p>
          <a:p>
            <a:r>
              <a:rPr lang="ro-RO" sz="3200" dirty="0">
                <a:solidFill>
                  <a:schemeClr val="bg1"/>
                </a:solidFill>
              </a:rPr>
              <a:t>4.PROVOCĂRI ȘI REFORME</a:t>
            </a:r>
            <a:endParaRPr lang="ro-RO" sz="3200" dirty="0">
              <a:solidFill>
                <a:schemeClr val="bg1"/>
              </a:solidFill>
            </a:endParaRPr>
          </a:p>
          <a:p>
            <a:r>
              <a:rPr lang="ro-RO" sz="3200" dirty="0">
                <a:solidFill>
                  <a:schemeClr val="bg1"/>
                </a:solidFill>
              </a:rPr>
              <a:t>5.CONCLUZIE</a:t>
            </a:r>
            <a:endParaRPr lang="ro-RO" sz="3200" dirty="0">
              <a:solidFill>
                <a:schemeClr val="bg1"/>
              </a:solidFill>
            </a:endParaRPr>
          </a:p>
        </p:txBody>
      </p:sp>
      <p:pic>
        <p:nvPicPr>
          <p:cNvPr id="10242" name="Picture 2" descr="Zece insule din Grecia pe care poți să le vizitezi în 2024 și cum să ajungi  la ele din România - Știrile ProTV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013" y="825576"/>
            <a:ext cx="2857500" cy="16002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3324" y="1391721"/>
            <a:ext cx="8311102" cy="3080335"/>
          </a:xfrm>
        </p:spPr>
        <p:txBody>
          <a:bodyPr/>
          <a:lstStyle/>
          <a:p>
            <a:r>
              <a:rPr lang="en-US" dirty="0" err="1"/>
              <a:t>Introducere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2740" y="4056568"/>
            <a:ext cx="11189282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Grecia are un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sistem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învățământ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public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gratuit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structurat</a:t>
            </a:r>
            <a:endParaRPr kumimoji="0" lang="ro-RO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multe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cicluri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Este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reglementat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Ministerul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Educației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Cercetării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și</a:t>
            </a:r>
            <a:endParaRPr kumimoji="0" lang="ro-RO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Afacerilor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Religioase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Top 5 destinații din Grecia recomandate pentru familii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6412" y="739329"/>
            <a:ext cx="2932096" cy="19511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Structura</a:t>
            </a:r>
            <a:r>
              <a:rPr lang="en-US" dirty="0"/>
              <a:t> </a:t>
            </a:r>
            <a:r>
              <a:rPr lang="en-US" dirty="0" err="1"/>
              <a:t>sistemului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endParaRPr lang="en-US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022763" y="3429000"/>
            <a:ext cx="925682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Învățământ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preșcolar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Nipiagogeio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Învățământ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primar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Dimotiko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Scholeio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Învățământ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gimnazial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Gymnasio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Învățământ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liceal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Lykeio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sau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profesional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(EPAL)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Învățământ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superior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Universități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TEI)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25419" y="409171"/>
            <a:ext cx="7498080" cy="1280160"/>
          </a:xfrm>
        </p:spPr>
        <p:txBody>
          <a:bodyPr/>
          <a:lstStyle/>
          <a:p>
            <a:r>
              <a:rPr lang="en-US" dirty="0" err="1"/>
              <a:t>Învă</a:t>
            </a:r>
            <a:r>
              <a:rPr lang="ro-RO" dirty="0"/>
              <a:t>T</a:t>
            </a:r>
            <a:r>
              <a:rPr lang="en-US" dirty="0" err="1"/>
              <a:t>ământul</a:t>
            </a:r>
            <a:r>
              <a:rPr lang="en-US" dirty="0"/>
              <a:t> pre</a:t>
            </a:r>
            <a:r>
              <a:rPr lang="ro-RO" dirty="0"/>
              <a:t>S</a:t>
            </a:r>
            <a:r>
              <a:rPr lang="en-US" dirty="0" err="1"/>
              <a:t>colar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primar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651" y="3114964"/>
            <a:ext cx="749808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Preșcolar</a:t>
            </a:r>
            <a:r>
              <a:rPr lang="en-US" sz="2800" dirty="0"/>
              <a:t>: 4–6 ani, </a:t>
            </a:r>
            <a:r>
              <a:rPr lang="en-US" sz="2800" dirty="0" err="1"/>
              <a:t>obligatoriu</a:t>
            </a:r>
            <a:r>
              <a:rPr lang="en-US" sz="2800" dirty="0"/>
              <a:t> un an.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Primar: 6–12 ani, 6 </a:t>
            </a:r>
            <a:r>
              <a:rPr lang="en-US" sz="2800" dirty="0" err="1"/>
              <a:t>clase</a:t>
            </a:r>
            <a:r>
              <a:rPr lang="en-US" sz="2800" dirty="0"/>
              <a:t>.</a:t>
            </a:r>
            <a:endParaRPr lang="en-US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Accent pe </a:t>
            </a:r>
            <a:r>
              <a:rPr lang="en-US" sz="2800" dirty="0" err="1"/>
              <a:t>citit</a:t>
            </a:r>
            <a:r>
              <a:rPr lang="en-US" sz="2800" dirty="0"/>
              <a:t>, </a:t>
            </a:r>
            <a:r>
              <a:rPr lang="en-US" sz="2800" dirty="0" err="1"/>
              <a:t>scris</a:t>
            </a:r>
            <a:r>
              <a:rPr lang="en-US" sz="2800" dirty="0"/>
              <a:t>, </a:t>
            </a:r>
            <a:r>
              <a:rPr lang="en-US" sz="2800" dirty="0" err="1"/>
              <a:t>matematică</a:t>
            </a:r>
            <a:r>
              <a:rPr lang="en-US" sz="2800" dirty="0"/>
              <a:t>, </a:t>
            </a:r>
            <a:r>
              <a:rPr lang="en-US" sz="2800" dirty="0" err="1"/>
              <a:t>limbă</a:t>
            </a:r>
            <a:r>
              <a:rPr lang="en-US" sz="2800" dirty="0"/>
              <a:t> </a:t>
            </a:r>
            <a:r>
              <a:rPr lang="en-US" sz="2800" dirty="0" err="1"/>
              <a:t>greacă</a:t>
            </a:r>
            <a:r>
              <a:rPr lang="en-US" sz="2800" dirty="0"/>
              <a:t>.</a:t>
            </a:r>
            <a:endParaRPr lang="en-US" sz="2800" dirty="0"/>
          </a:p>
          <a:p>
            <a:endParaRPr lang="en-US" dirty="0"/>
          </a:p>
        </p:txBody>
      </p:sp>
      <p:pic>
        <p:nvPicPr>
          <p:cNvPr id="11266" name="Picture 2" descr="Conditii de calatorie si sfaturi practice pentru o vacanta in Grecia - Blog  TravelPlanner.r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566" y="1685925"/>
            <a:ext cx="2619375" cy="174307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Prescolari - Prescolar.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566" y="4072227"/>
            <a:ext cx="2619375" cy="1743075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68086" y="861753"/>
            <a:ext cx="10302240" cy="1852046"/>
          </a:xfrm>
        </p:spPr>
        <p:txBody>
          <a:bodyPr/>
          <a:lstStyle/>
          <a:p>
            <a:r>
              <a:rPr lang="en-US" b="1" dirty="0" err="1"/>
              <a:t>Învățământul</a:t>
            </a:r>
            <a:r>
              <a:rPr lang="en-US" b="1" dirty="0"/>
              <a:t> </a:t>
            </a:r>
            <a:r>
              <a:rPr lang="en-US" b="1" dirty="0" err="1"/>
              <a:t>secundar</a:t>
            </a:r>
            <a:r>
              <a:rPr lang="en-US" b="1" dirty="0"/>
              <a:t> inferior – </a:t>
            </a:r>
            <a:r>
              <a:rPr lang="en-US" b="1" dirty="0" err="1"/>
              <a:t>Gymnasio</a:t>
            </a:r>
            <a:br>
              <a:rPr lang="en-US" b="1" dirty="0"/>
            </a:br>
            <a:endParaRPr lang="en-US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80982" y="5041994"/>
            <a:ext cx="903003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Clasele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VII–IX, 12–15 ani.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Obligatoriul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continuă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până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la 15 ani.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Curriculum: limbi,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științe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istorie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educație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civică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5" name="Picture 3" descr="Vacanța de toamnă 2024: Când au primele zile libere elevii de gimanziu și  liceu. CALENDAR - Ziarul Unirea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638" y="3027397"/>
            <a:ext cx="2714625" cy="16859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6784" y="876719"/>
            <a:ext cx="9137012" cy="1280160"/>
          </a:xfrm>
        </p:spPr>
        <p:txBody>
          <a:bodyPr/>
          <a:lstStyle/>
          <a:p>
            <a:r>
              <a:rPr lang="en-US" dirty="0" err="1"/>
              <a:t>Învățământul</a:t>
            </a:r>
            <a:r>
              <a:rPr lang="en-US" dirty="0"/>
              <a:t> </a:t>
            </a:r>
            <a:r>
              <a:rPr lang="en-US" dirty="0" err="1"/>
              <a:t>secundar</a:t>
            </a:r>
            <a:r>
              <a:rPr lang="en-US" dirty="0"/>
              <a:t> superior – </a:t>
            </a:r>
            <a:r>
              <a:rPr lang="en-US" dirty="0" err="1"/>
              <a:t>Lykeio</a:t>
            </a:r>
            <a:r>
              <a:rPr lang="en-US" dirty="0"/>
              <a:t>/EPAL</a:t>
            </a:r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34358" y="4802605"/>
            <a:ext cx="1056731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încheie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examenul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Panellinies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universitate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Lykeio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orientare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teoretică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liceu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general).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EPAL: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școli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profesionale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formare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tehnică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9" name="Picture 3" descr="Admitere la liceu 2024. Top 10 licee din România cu cele mai mari medii de  admitere - HotNews.r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2" y="2608204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7120" y="-791308"/>
            <a:ext cx="4754880" cy="5670550"/>
          </a:xfrm>
        </p:spPr>
        <p:txBody>
          <a:bodyPr/>
          <a:lstStyle/>
          <a:p>
            <a:r>
              <a:rPr lang="en-US" dirty="0" err="1"/>
              <a:t>Învățământul</a:t>
            </a:r>
            <a:r>
              <a:rPr lang="en-US" dirty="0"/>
              <a:t> superior</a:t>
            </a:r>
            <a:endParaRPr lang="en-US" dirty="0"/>
          </a:p>
        </p:txBody>
      </p:sp>
      <p:sp>
        <p:nvSpPr>
          <p:cNvPr id="3" name="Rectangle 1"/>
          <p:cNvSpPr>
            <a:spLocks noGrp="1" noChangeArrowheads="1"/>
          </p:cNvSpPr>
          <p:nvPr>
            <p:ph sz="quarter" idx="15"/>
          </p:nvPr>
        </p:nvSpPr>
        <p:spPr bwMode="auto">
          <a:xfrm>
            <a:off x="697635" y="2515647"/>
            <a:ext cx="5525872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Universități și institute tehnice</a:t>
            </a:r>
            <a:endParaRPr kumimoji="0" lang="ro-RO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(TEI).</a:t>
            </a:r>
            <a:endParaRPr kumimoji="0" lang="ro-RO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 prin examen național.</a:t>
            </a:r>
            <a:endParaRPr kumimoji="0" lang="ro-RO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Durata: 4 ani (licență), 1–2 ani </a:t>
            </a:r>
            <a:endParaRPr kumimoji="0" lang="ro-RO" altLang="en-US" sz="2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master, 3+ ani doctorat.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3" name="Picture 3" descr="Universitatea din București, singura universitate din România prezentă în  clasamentul Shanghai Global Ranking of Academic Subjects – GRAS 2024 în  subdomeniul Științele Pământului - UniBuc - Universitatea din București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056" y="3429000"/>
            <a:ext cx="3309040" cy="27822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293033" y="264807"/>
            <a:ext cx="4663438" cy="2441448"/>
          </a:xfrm>
        </p:spPr>
        <p:txBody>
          <a:bodyPr/>
          <a:lstStyle/>
          <a:p>
            <a:r>
              <a:rPr lang="en-US" dirty="0" err="1"/>
              <a:t>Caracteristici</a:t>
            </a:r>
            <a:r>
              <a:rPr lang="en-US" dirty="0"/>
              <a:t> generale</a:t>
            </a:r>
            <a:endParaRPr lang="en-US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body" sz="quarter" idx="14"/>
          </p:nvPr>
        </p:nvSpPr>
        <p:spPr bwMode="auto">
          <a:xfrm>
            <a:off x="874777" y="854905"/>
            <a:ext cx="5221223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Educație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gratuită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inclusiv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transport.</a:t>
            </a:r>
            <a:endParaRPr kumimoji="0" lang="ro-RO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Accent pe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greacă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istorie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religie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ortodoxă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o-RO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Există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școli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private,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sunt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puțin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frecventate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49" name="Picture 5" descr="Şcolile gimnaziale se redeschid în Grecia, liceele doar în anumite regiuni  - 01.02.2021 | BURSA.RO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024" y="3019182"/>
            <a:ext cx="3772247" cy="21866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Top cele mai frumoase plaje din Grecia. Unde sa mergi in vacanta la ma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497" y="4805591"/>
            <a:ext cx="2762250" cy="1657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E87F72-70BF-43BC-A0D4-53665DC12672}">
  <ds:schemaRefs/>
</ds:datastoreItem>
</file>

<file path=customXml/itemProps2.xml><?xml version="1.0" encoding="utf-8"?>
<ds:datastoreItem xmlns:ds="http://schemas.openxmlformats.org/officeDocument/2006/customXml" ds:itemID="{FABD9919-8F5A-4B99-83E1-E90FE1DCF2E1}">
  <ds:schemaRefs/>
</ds:datastoreItem>
</file>

<file path=customXml/itemProps3.xml><?xml version="1.0" encoding="utf-8"?>
<ds:datastoreItem xmlns:ds="http://schemas.openxmlformats.org/officeDocument/2006/customXml" ds:itemID="{52D646E0-DCC8-4209-B539-AA58186B682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{E67B5072-E5B2-43F9-B0FB-15567F094077}tf89338750_win32</Template>
  <TotalTime>0</TotalTime>
  <Words>1688</Words>
  <Application>WPS Presentation</Application>
  <PresentationFormat>Widescreen</PresentationFormat>
  <Paragraphs>76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SimSun</vt:lpstr>
      <vt:lpstr>Wingdings</vt:lpstr>
      <vt:lpstr>Univers</vt:lpstr>
      <vt:lpstr>Microsoft Himalaya</vt:lpstr>
      <vt:lpstr>Microsoft YaHei</vt:lpstr>
      <vt:lpstr>Arial Unicode MS</vt:lpstr>
      <vt:lpstr>Calibri</vt:lpstr>
      <vt:lpstr>GradientVTI</vt:lpstr>
      <vt:lpstr>Sistemul de învățământ din Grecia</vt:lpstr>
      <vt:lpstr>CUPRINS</vt:lpstr>
      <vt:lpstr>Introducere</vt:lpstr>
      <vt:lpstr>Structura sistemului de învățământ</vt:lpstr>
      <vt:lpstr>ÎnvăTământul preScolar și primar</vt:lpstr>
      <vt:lpstr>Învățământul secundar inferior – Gymnasio </vt:lpstr>
      <vt:lpstr>Învățământul secundar superior – Lykeio/EPAL</vt:lpstr>
      <vt:lpstr>Învățământul superior</vt:lpstr>
      <vt:lpstr>Caracteristici generale</vt:lpstr>
      <vt:lpstr>Provocări și reforme</vt:lpstr>
      <vt:lpstr>Concluzie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Andreea-lorena Nemes</dc:creator>
  <cp:lastModifiedBy>Andreea Nemeș</cp:lastModifiedBy>
  <cp:revision>3</cp:revision>
  <dcterms:created xsi:type="dcterms:W3CDTF">2025-05-27T19:16:00Z</dcterms:created>
  <dcterms:modified xsi:type="dcterms:W3CDTF">2025-09-18T07:23:48Z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92ECC6A4084B40EAA59908045B4F1314_13</vt:lpwstr>
  </property>
  <property fmtid="{D5CDD505-2E9C-101B-9397-08002B2CF9AE}" pid="4" name="KSOProductBuildVer">
    <vt:lpwstr>1033-12.2.0.21931</vt:lpwstr>
  </property>
</Properties>
</file>