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microsoft.com/office/2016/11/relationships/changesInfo" Target="changesInfos/changesInfo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40760382828" userId="0ac64ceeb1811eb9" providerId="LiveId" clId="{B7CB8136-EFF9-E24F-BF52-9976E25D2245}"/>
    <pc:docChg chg="undo custSel modSld">
      <pc:chgData name="40760382828" userId="0ac64ceeb1811eb9" providerId="LiveId" clId="{B7CB8136-EFF9-E24F-BF52-9976E25D2245}" dt="2022-02-15T16:11:05.358" v="803" actId="478"/>
      <pc:docMkLst>
        <pc:docMk/>
      </pc:docMkLst>
      <pc:sldChg chg="addSp delSp modSp">
        <pc:chgData name="40760382828" userId="0ac64ceeb1811eb9" providerId="LiveId" clId="{B7CB8136-EFF9-E24F-BF52-9976E25D2245}" dt="2022-02-15T15:22:42.828" v="460" actId="931"/>
        <pc:sldMkLst>
          <pc:docMk/>
          <pc:sldMk cId="2592770430" sldId="256"/>
        </pc:sldMkLst>
        <pc:picChg chg="add del mod">
          <ac:chgData name="40760382828" userId="0ac64ceeb1811eb9" providerId="LiveId" clId="{B7CB8136-EFF9-E24F-BF52-9976E25D2245}" dt="2022-02-15T15:22:42.828" v="460" actId="931"/>
          <ac:picMkLst>
            <pc:docMk/>
            <pc:sldMk cId="2592770430" sldId="256"/>
            <ac:picMk id="5" creationId="{4A691AE3-2FD4-3344-9EA9-EC546B8C30AB}"/>
          </ac:picMkLst>
        </pc:picChg>
      </pc:sldChg>
      <pc:sldChg chg="addSp delSp modSp">
        <pc:chgData name="40760382828" userId="0ac64ceeb1811eb9" providerId="LiveId" clId="{B7CB8136-EFF9-E24F-BF52-9976E25D2245}" dt="2022-02-15T15:34:22.126" v="520" actId="1076"/>
        <pc:sldMkLst>
          <pc:docMk/>
          <pc:sldMk cId="2698493219" sldId="257"/>
        </pc:sldMkLst>
        <pc:spChg chg="add mod">
          <ac:chgData name="40760382828" userId="0ac64ceeb1811eb9" providerId="LiveId" clId="{B7CB8136-EFF9-E24F-BF52-9976E25D2245}" dt="2022-02-15T15:02:19.569" v="191" actId="1076"/>
          <ac:spMkLst>
            <pc:docMk/>
            <pc:sldMk cId="2698493219" sldId="257"/>
            <ac:spMk id="3" creationId="{E7FF39B1-0FEE-884C-8174-AB04999DAD02}"/>
          </ac:spMkLst>
        </pc:spChg>
        <pc:spChg chg="add">
          <ac:chgData name="40760382828" userId="0ac64ceeb1811eb9" providerId="LiveId" clId="{B7CB8136-EFF9-E24F-BF52-9976E25D2245}" dt="2022-02-15T15:02:58.711" v="195" actId="139"/>
          <ac:spMkLst>
            <pc:docMk/>
            <pc:sldMk cId="2698493219" sldId="257"/>
            <ac:spMk id="4" creationId="{760EB7B9-AD52-E340-B5DF-044F2DCB3FDB}"/>
          </ac:spMkLst>
        </pc:spChg>
        <pc:spChg chg="add del mod">
          <ac:chgData name="40760382828" userId="0ac64ceeb1811eb9" providerId="LiveId" clId="{B7CB8136-EFF9-E24F-BF52-9976E25D2245}" dt="2022-02-15T15:06:09.433" v="214" actId="478"/>
          <ac:spMkLst>
            <pc:docMk/>
            <pc:sldMk cId="2698493219" sldId="257"/>
            <ac:spMk id="7" creationId="{FD648C99-C543-D843-BEE3-EF8D66134873}"/>
          </ac:spMkLst>
        </pc:spChg>
        <pc:spChg chg="add mod">
          <ac:chgData name="40760382828" userId="0ac64ceeb1811eb9" providerId="LiveId" clId="{B7CB8136-EFF9-E24F-BF52-9976E25D2245}" dt="2022-02-15T15:15:37.212" v="282" actId="255"/>
          <ac:spMkLst>
            <pc:docMk/>
            <pc:sldMk cId="2698493219" sldId="257"/>
            <ac:spMk id="8" creationId="{2493933B-F0CB-4645-A38E-F3D90BBC4A6D}"/>
          </ac:spMkLst>
        </pc:spChg>
        <pc:spChg chg="add del mod">
          <ac:chgData name="40760382828" userId="0ac64ceeb1811eb9" providerId="LiveId" clId="{B7CB8136-EFF9-E24F-BF52-9976E25D2245}" dt="2022-02-15T15:31:45.102" v="476" actId="478"/>
          <ac:spMkLst>
            <pc:docMk/>
            <pc:sldMk cId="2698493219" sldId="257"/>
            <ac:spMk id="9" creationId="{7E9BC0EF-019D-6C4E-94CE-5A8AA2F12E33}"/>
          </ac:spMkLst>
        </pc:spChg>
        <pc:spChg chg="add mod">
          <ac:chgData name="40760382828" userId="0ac64ceeb1811eb9" providerId="LiveId" clId="{B7CB8136-EFF9-E24F-BF52-9976E25D2245}" dt="2022-02-15T15:34:07.497" v="515" actId="14100"/>
          <ac:spMkLst>
            <pc:docMk/>
            <pc:sldMk cId="2698493219" sldId="257"/>
            <ac:spMk id="11" creationId="{69A5E71F-657E-4F43-A67B-3E4DA2AF6218}"/>
          </ac:spMkLst>
        </pc:spChg>
        <pc:graphicFrameChg chg="mod">
          <ac:chgData name="40760382828" userId="0ac64ceeb1811eb9" providerId="LiveId" clId="{B7CB8136-EFF9-E24F-BF52-9976E25D2245}" dt="2022-02-15T15:05:25.799" v="207" actId="1076"/>
          <ac:graphicFrameMkLst>
            <pc:docMk/>
            <pc:sldMk cId="2698493219" sldId="257"/>
            <ac:graphicFrameMk id="6" creationId="{E63C4834-8C5D-4225-BAE9-7C146332A4EE}"/>
          </ac:graphicFrameMkLst>
        </pc:graphicFrameChg>
        <pc:picChg chg="add del mod">
          <ac:chgData name="40760382828" userId="0ac64ceeb1811eb9" providerId="LiveId" clId="{B7CB8136-EFF9-E24F-BF52-9976E25D2245}" dt="2022-02-15T15:33:05.300" v="498" actId="478"/>
          <ac:picMkLst>
            <pc:docMk/>
            <pc:sldMk cId="2698493219" sldId="257"/>
            <ac:picMk id="5" creationId="{F7C9ACCE-D8E9-A843-A14D-C0A8797CD9B1}"/>
          </ac:picMkLst>
        </pc:picChg>
        <pc:picChg chg="add del mod">
          <ac:chgData name="40760382828" userId="0ac64ceeb1811eb9" providerId="LiveId" clId="{B7CB8136-EFF9-E24F-BF52-9976E25D2245}" dt="2022-02-15T15:31:08.248" v="465" actId="478"/>
          <ac:picMkLst>
            <pc:docMk/>
            <pc:sldMk cId="2698493219" sldId="257"/>
            <ac:picMk id="7" creationId="{C761EC5B-B6C8-5F41-9924-D11DE28B1A01}"/>
          </ac:picMkLst>
        </pc:picChg>
        <pc:picChg chg="add del mod">
          <ac:chgData name="40760382828" userId="0ac64ceeb1811eb9" providerId="LiveId" clId="{B7CB8136-EFF9-E24F-BF52-9976E25D2245}" dt="2022-02-15T15:33:37.609" v="506" actId="478"/>
          <ac:picMkLst>
            <pc:docMk/>
            <pc:sldMk cId="2698493219" sldId="257"/>
            <ac:picMk id="13" creationId="{E47B407E-B7E9-4945-A85E-98490773EDD1}"/>
          </ac:picMkLst>
        </pc:picChg>
        <pc:picChg chg="add mod">
          <ac:chgData name="40760382828" userId="0ac64ceeb1811eb9" providerId="LiveId" clId="{B7CB8136-EFF9-E24F-BF52-9976E25D2245}" dt="2022-02-15T15:33:29.856" v="503" actId="1076"/>
          <ac:picMkLst>
            <pc:docMk/>
            <pc:sldMk cId="2698493219" sldId="257"/>
            <ac:picMk id="14" creationId="{D75CAEBF-961E-DC41-B238-B35497F98311}"/>
          </ac:picMkLst>
        </pc:picChg>
        <pc:picChg chg="add mod">
          <ac:chgData name="40760382828" userId="0ac64ceeb1811eb9" providerId="LiveId" clId="{B7CB8136-EFF9-E24F-BF52-9976E25D2245}" dt="2022-02-15T15:34:22.126" v="520" actId="1076"/>
          <ac:picMkLst>
            <pc:docMk/>
            <pc:sldMk cId="2698493219" sldId="257"/>
            <ac:picMk id="15" creationId="{9CDE6411-9300-0D41-85DF-E7BB6B298935}"/>
          </ac:picMkLst>
        </pc:picChg>
      </pc:sldChg>
      <pc:sldChg chg="addSp delSp modSp">
        <pc:chgData name="40760382828" userId="0ac64ceeb1811eb9" providerId="LiveId" clId="{B7CB8136-EFF9-E24F-BF52-9976E25D2245}" dt="2022-02-15T15:54:06.655" v="580" actId="1076"/>
        <pc:sldMkLst>
          <pc:docMk/>
          <pc:sldMk cId="3516430563" sldId="258"/>
        </pc:sldMkLst>
        <pc:spChg chg="add mod">
          <ac:chgData name="40760382828" userId="0ac64ceeb1811eb9" providerId="LiveId" clId="{B7CB8136-EFF9-E24F-BF52-9976E25D2245}" dt="2022-02-15T15:13:19.645" v="260" actId="113"/>
          <ac:spMkLst>
            <pc:docMk/>
            <pc:sldMk cId="3516430563" sldId="258"/>
            <ac:spMk id="3" creationId="{33D7D514-E407-CB41-9A9B-9C802B741EC2}"/>
          </ac:spMkLst>
        </pc:spChg>
        <pc:spChg chg="add mod">
          <ac:chgData name="40760382828" userId="0ac64ceeb1811eb9" providerId="LiveId" clId="{B7CB8136-EFF9-E24F-BF52-9976E25D2245}" dt="2022-02-15T15:35:36.642" v="529"/>
          <ac:spMkLst>
            <pc:docMk/>
            <pc:sldMk cId="3516430563" sldId="258"/>
            <ac:spMk id="7" creationId="{032C9E2A-94E5-D34E-880B-C77E8D6A06A7}"/>
          </ac:spMkLst>
        </pc:spChg>
        <pc:graphicFrameChg chg="mod">
          <ac:chgData name="40760382828" userId="0ac64ceeb1811eb9" providerId="LiveId" clId="{B7CB8136-EFF9-E24F-BF52-9976E25D2245}" dt="2022-02-15T15:07:15.097" v="222" actId="14100"/>
          <ac:graphicFrameMkLst>
            <pc:docMk/>
            <pc:sldMk cId="3516430563" sldId="258"/>
            <ac:graphicFrameMk id="6" creationId="{CB11A6E0-91F5-4486-9924-C0E4F41EF8EE}"/>
          </ac:graphicFrameMkLst>
        </pc:graphicFrameChg>
        <pc:picChg chg="add del mod">
          <ac:chgData name="40760382828" userId="0ac64ceeb1811eb9" providerId="LiveId" clId="{B7CB8136-EFF9-E24F-BF52-9976E25D2245}" dt="2022-02-15T15:35:17.811" v="523" actId="478"/>
          <ac:picMkLst>
            <pc:docMk/>
            <pc:sldMk cId="3516430563" sldId="258"/>
            <ac:picMk id="4" creationId="{A4E7851D-79F2-0948-9384-DFA25BE8EEAC}"/>
          </ac:picMkLst>
        </pc:picChg>
        <pc:picChg chg="add mod">
          <ac:chgData name="40760382828" userId="0ac64ceeb1811eb9" providerId="LiveId" clId="{B7CB8136-EFF9-E24F-BF52-9976E25D2245}" dt="2022-02-15T13:50:50.896" v="6" actId="1076"/>
          <ac:picMkLst>
            <pc:docMk/>
            <pc:sldMk cId="3516430563" sldId="258"/>
            <ac:picMk id="5" creationId="{4B7C254B-F456-5D4B-84B0-FF621536FF4C}"/>
          </ac:picMkLst>
        </pc:picChg>
        <pc:picChg chg="add del mod">
          <ac:chgData name="40760382828" userId="0ac64ceeb1811eb9" providerId="LiveId" clId="{B7CB8136-EFF9-E24F-BF52-9976E25D2245}" dt="2022-02-15T15:36:33.734" v="541" actId="478"/>
          <ac:picMkLst>
            <pc:docMk/>
            <pc:sldMk cId="3516430563" sldId="258"/>
            <ac:picMk id="8" creationId="{6ED5BB39-7590-8844-8E5A-90974167A39F}"/>
          </ac:picMkLst>
        </pc:picChg>
        <pc:picChg chg="add mod">
          <ac:chgData name="40760382828" userId="0ac64ceeb1811eb9" providerId="LiveId" clId="{B7CB8136-EFF9-E24F-BF52-9976E25D2245}" dt="2022-02-15T15:54:06.655" v="580" actId="1076"/>
          <ac:picMkLst>
            <pc:docMk/>
            <pc:sldMk cId="3516430563" sldId="258"/>
            <ac:picMk id="9" creationId="{BB7BA29F-A8F3-DC4E-B8C0-28F59C88979E}"/>
          </ac:picMkLst>
        </pc:picChg>
      </pc:sldChg>
      <pc:sldChg chg="addSp delSp modSp">
        <pc:chgData name="40760382828" userId="0ac64ceeb1811eb9" providerId="LiveId" clId="{B7CB8136-EFF9-E24F-BF52-9976E25D2245}" dt="2022-02-15T15:53:53.662" v="579" actId="1076"/>
        <pc:sldMkLst>
          <pc:docMk/>
          <pc:sldMk cId="1441398910" sldId="259"/>
        </pc:sldMkLst>
        <pc:spChg chg="add mod">
          <ac:chgData name="40760382828" userId="0ac64ceeb1811eb9" providerId="LiveId" clId="{B7CB8136-EFF9-E24F-BF52-9976E25D2245}" dt="2022-02-15T15:13:07.632" v="259" actId="113"/>
          <ac:spMkLst>
            <pc:docMk/>
            <pc:sldMk cId="1441398910" sldId="259"/>
            <ac:spMk id="3" creationId="{2DC5CA5D-EEA1-1E4B-B649-C52722F70AC8}"/>
          </ac:spMkLst>
        </pc:spChg>
        <pc:spChg chg="add del">
          <ac:chgData name="40760382828" userId="0ac64ceeb1811eb9" providerId="LiveId" clId="{B7CB8136-EFF9-E24F-BF52-9976E25D2245}" dt="2022-02-15T15:43:42.760" v="552" actId="478"/>
          <ac:spMkLst>
            <pc:docMk/>
            <pc:sldMk cId="1441398910" sldId="259"/>
            <ac:spMk id="4" creationId="{D66034F6-0E0E-6C41-8F42-BFEBD7362685}"/>
          </ac:spMkLst>
        </pc:spChg>
        <pc:spChg chg="add del">
          <ac:chgData name="40760382828" userId="0ac64ceeb1811eb9" providerId="LiveId" clId="{B7CB8136-EFF9-E24F-BF52-9976E25D2245}" dt="2022-02-15T15:43:49.547" v="554" actId="478"/>
          <ac:spMkLst>
            <pc:docMk/>
            <pc:sldMk cId="1441398910" sldId="259"/>
            <ac:spMk id="5" creationId="{53606BF9-83F5-8B4E-B403-95F94E9C7265}"/>
          </ac:spMkLst>
        </pc:spChg>
        <pc:spChg chg="add mod">
          <ac:chgData name="40760382828" userId="0ac64ceeb1811eb9" providerId="LiveId" clId="{B7CB8136-EFF9-E24F-BF52-9976E25D2245}" dt="2022-02-15T15:53:46.003" v="575" actId="14100"/>
          <ac:spMkLst>
            <pc:docMk/>
            <pc:sldMk cId="1441398910" sldId="259"/>
            <ac:spMk id="8" creationId="{53E404F1-01D3-2A4D-88A8-D3D34A05DCE1}"/>
          </ac:spMkLst>
        </pc:spChg>
        <pc:picChg chg="add mod">
          <ac:chgData name="40760382828" userId="0ac64ceeb1811eb9" providerId="LiveId" clId="{B7CB8136-EFF9-E24F-BF52-9976E25D2245}" dt="2022-02-15T15:53:53.662" v="579" actId="1076"/>
          <ac:picMkLst>
            <pc:docMk/>
            <pc:sldMk cId="1441398910" sldId="259"/>
            <ac:picMk id="4" creationId="{321EEA71-590B-6948-A332-7E126DFFB3AC}"/>
          </ac:picMkLst>
        </pc:picChg>
        <pc:picChg chg="add del mod">
          <ac:chgData name="40760382828" userId="0ac64ceeb1811eb9" providerId="LiveId" clId="{B7CB8136-EFF9-E24F-BF52-9976E25D2245}" dt="2022-02-15T13:59:29.779" v="25" actId="478"/>
          <ac:picMkLst>
            <pc:docMk/>
            <pc:sldMk cId="1441398910" sldId="259"/>
            <ac:picMk id="5" creationId="{F7431829-49C5-E440-A758-0C5FC07F666D}"/>
          </ac:picMkLst>
        </pc:picChg>
        <pc:picChg chg="add mod">
          <ac:chgData name="40760382828" userId="0ac64ceeb1811eb9" providerId="LiveId" clId="{B7CB8136-EFF9-E24F-BF52-9976E25D2245}" dt="2022-02-15T14:00:46.658" v="34" actId="1076"/>
          <ac:picMkLst>
            <pc:docMk/>
            <pc:sldMk cId="1441398910" sldId="259"/>
            <ac:picMk id="7" creationId="{167388ED-7B4F-CE4F-BD5D-9B042FA019AA}"/>
          </ac:picMkLst>
        </pc:picChg>
      </pc:sldChg>
      <pc:sldChg chg="addSp delSp modSp">
        <pc:chgData name="40760382828" userId="0ac64ceeb1811eb9" providerId="LiveId" clId="{B7CB8136-EFF9-E24F-BF52-9976E25D2245}" dt="2022-02-15T16:09:12.463" v="793" actId="14100"/>
        <pc:sldMkLst>
          <pc:docMk/>
          <pc:sldMk cId="2223164620" sldId="260"/>
        </pc:sldMkLst>
        <pc:spChg chg="add mod">
          <ac:chgData name="40760382828" userId="0ac64ceeb1811eb9" providerId="LiveId" clId="{B7CB8136-EFF9-E24F-BF52-9976E25D2245}" dt="2022-02-15T15:12:51.907" v="258" actId="113"/>
          <ac:spMkLst>
            <pc:docMk/>
            <pc:sldMk cId="2223164620" sldId="260"/>
            <ac:spMk id="3" creationId="{A99DF9C1-9B2E-7D40-BE43-183892253039}"/>
          </ac:spMkLst>
        </pc:spChg>
        <pc:spChg chg="add mod">
          <ac:chgData name="40760382828" userId="0ac64ceeb1811eb9" providerId="LiveId" clId="{B7CB8136-EFF9-E24F-BF52-9976E25D2245}" dt="2022-02-15T16:08:19.462" v="775" actId="1076"/>
          <ac:spMkLst>
            <pc:docMk/>
            <pc:sldMk cId="2223164620" sldId="260"/>
            <ac:spMk id="4" creationId="{2FB511BD-6538-8F48-9BEA-FAFD9708AA1C}"/>
          </ac:spMkLst>
        </pc:spChg>
        <pc:spChg chg="add del mod">
          <ac:chgData name="40760382828" userId="0ac64ceeb1811eb9" providerId="LiveId" clId="{B7CB8136-EFF9-E24F-BF52-9976E25D2245}" dt="2022-02-15T15:54:55.462" v="604" actId="1119"/>
          <ac:spMkLst>
            <pc:docMk/>
            <pc:sldMk cId="2223164620" sldId="260"/>
            <ac:spMk id="4" creationId="{9648B143-D25E-9143-B5B8-BD80E731188F}"/>
          </ac:spMkLst>
        </pc:spChg>
        <pc:graphicFrameChg chg="mod">
          <ac:chgData name="40760382828" userId="0ac64ceeb1811eb9" providerId="LiveId" clId="{B7CB8136-EFF9-E24F-BF52-9976E25D2245}" dt="2022-02-15T16:08:54.769" v="789" actId="1076"/>
          <ac:graphicFrameMkLst>
            <pc:docMk/>
            <pc:sldMk cId="2223164620" sldId="260"/>
            <ac:graphicFrameMk id="6" creationId="{7B6EF897-6779-485A-8906-AAFB355BDF81}"/>
          </ac:graphicFrameMkLst>
        </pc:graphicFrameChg>
        <pc:picChg chg="add del mod">
          <ac:chgData name="40760382828" userId="0ac64ceeb1811eb9" providerId="LiveId" clId="{B7CB8136-EFF9-E24F-BF52-9976E25D2245}" dt="2022-02-15T13:58:03.339" v="18" actId="478"/>
          <ac:picMkLst>
            <pc:docMk/>
            <pc:sldMk cId="2223164620" sldId="260"/>
            <ac:picMk id="5" creationId="{A5F1E1E8-42BC-E644-8D1A-F69188008D3F}"/>
          </ac:picMkLst>
        </pc:picChg>
        <pc:picChg chg="add mod">
          <ac:chgData name="40760382828" userId="0ac64ceeb1811eb9" providerId="LiveId" clId="{B7CB8136-EFF9-E24F-BF52-9976E25D2245}" dt="2022-02-15T16:09:12.463" v="793" actId="14100"/>
          <ac:picMkLst>
            <pc:docMk/>
            <pc:sldMk cId="2223164620" sldId="260"/>
            <ac:picMk id="5" creationId="{CCBFB788-6688-514B-8CE0-AA5E47E50743}"/>
          </ac:picMkLst>
        </pc:picChg>
        <pc:picChg chg="add mod">
          <ac:chgData name="40760382828" userId="0ac64ceeb1811eb9" providerId="LiveId" clId="{B7CB8136-EFF9-E24F-BF52-9976E25D2245}" dt="2022-02-15T13:59:11.021" v="24" actId="1076"/>
          <ac:picMkLst>
            <pc:docMk/>
            <pc:sldMk cId="2223164620" sldId="260"/>
            <ac:picMk id="7" creationId="{AC3D29ED-C8CF-0248-84C5-81C44A57F94B}"/>
          </ac:picMkLst>
        </pc:picChg>
      </pc:sldChg>
      <pc:sldChg chg="addSp delSp modSp">
        <pc:chgData name="40760382828" userId="0ac64ceeb1811eb9" providerId="LiveId" clId="{B7CB8136-EFF9-E24F-BF52-9976E25D2245}" dt="2022-02-15T15:56:12.727" v="617" actId="1076"/>
        <pc:sldMkLst>
          <pc:docMk/>
          <pc:sldMk cId="1782703209" sldId="261"/>
        </pc:sldMkLst>
        <pc:spChg chg="add mod">
          <ac:chgData name="40760382828" userId="0ac64ceeb1811eb9" providerId="LiveId" clId="{B7CB8136-EFF9-E24F-BF52-9976E25D2245}" dt="2022-02-15T15:12:37.433" v="257" actId="113"/>
          <ac:spMkLst>
            <pc:docMk/>
            <pc:sldMk cId="1782703209" sldId="261"/>
            <ac:spMk id="3" creationId="{2C9A0EDA-8170-9B47-B00E-C394EE3AA846}"/>
          </ac:spMkLst>
        </pc:spChg>
        <pc:spChg chg="add mod">
          <ac:chgData name="40760382828" userId="0ac64ceeb1811eb9" providerId="LiveId" clId="{B7CB8136-EFF9-E24F-BF52-9976E25D2245}" dt="2022-02-15T15:55:37.991" v="611"/>
          <ac:spMkLst>
            <pc:docMk/>
            <pc:sldMk cId="1782703209" sldId="261"/>
            <ac:spMk id="4" creationId="{95186BDE-943B-9B45-99D6-5652A2FE4846}"/>
          </ac:spMkLst>
        </pc:spChg>
        <pc:picChg chg="add mod">
          <ac:chgData name="40760382828" userId="0ac64ceeb1811eb9" providerId="LiveId" clId="{B7CB8136-EFF9-E24F-BF52-9976E25D2245}" dt="2022-02-15T15:56:12.727" v="617" actId="1076"/>
          <ac:picMkLst>
            <pc:docMk/>
            <pc:sldMk cId="1782703209" sldId="261"/>
            <ac:picMk id="5" creationId="{1347069E-E409-D44C-A656-D5ECCCAB3E37}"/>
          </ac:picMkLst>
        </pc:picChg>
        <pc:picChg chg="add del">
          <ac:chgData name="40760382828" userId="0ac64ceeb1811eb9" providerId="LiveId" clId="{B7CB8136-EFF9-E24F-BF52-9976E25D2245}" dt="2022-02-15T14:02:50.162" v="36" actId="478"/>
          <ac:picMkLst>
            <pc:docMk/>
            <pc:sldMk cId="1782703209" sldId="261"/>
            <ac:picMk id="5" creationId="{F4609520-B6EB-BA42-A09B-26E2C47F3658}"/>
          </ac:picMkLst>
        </pc:picChg>
        <pc:picChg chg="add mod">
          <ac:chgData name="40760382828" userId="0ac64ceeb1811eb9" providerId="LiveId" clId="{B7CB8136-EFF9-E24F-BF52-9976E25D2245}" dt="2022-02-15T14:03:31.960" v="42" actId="14100"/>
          <ac:picMkLst>
            <pc:docMk/>
            <pc:sldMk cId="1782703209" sldId="261"/>
            <ac:picMk id="7" creationId="{4E18529D-3C63-174A-B3ED-35CAAC389B34}"/>
          </ac:picMkLst>
        </pc:picChg>
      </pc:sldChg>
      <pc:sldChg chg="addSp delSp modSp">
        <pc:chgData name="40760382828" userId="0ac64ceeb1811eb9" providerId="LiveId" clId="{B7CB8136-EFF9-E24F-BF52-9976E25D2245}" dt="2022-02-15T15:58:37.548" v="651" actId="1076"/>
        <pc:sldMkLst>
          <pc:docMk/>
          <pc:sldMk cId="1674870236" sldId="262"/>
        </pc:sldMkLst>
        <pc:spChg chg="add mod">
          <ac:chgData name="40760382828" userId="0ac64ceeb1811eb9" providerId="LiveId" clId="{B7CB8136-EFF9-E24F-BF52-9976E25D2245}" dt="2022-02-15T15:12:22.458" v="256" actId="1076"/>
          <ac:spMkLst>
            <pc:docMk/>
            <pc:sldMk cId="1674870236" sldId="262"/>
            <ac:spMk id="3" creationId="{74913B8C-633B-6D4D-96B3-2AD4F6178C79}"/>
          </ac:spMkLst>
        </pc:spChg>
        <pc:spChg chg="add del mod">
          <ac:chgData name="40760382828" userId="0ac64ceeb1811eb9" providerId="LiveId" clId="{B7CB8136-EFF9-E24F-BF52-9976E25D2245}" dt="2022-02-15T15:57:29.012" v="626" actId="478"/>
          <ac:spMkLst>
            <pc:docMk/>
            <pc:sldMk cId="1674870236" sldId="262"/>
            <ac:spMk id="4" creationId="{9B40920C-7551-7543-8793-B7380F07BD07}"/>
          </ac:spMkLst>
        </pc:spChg>
        <pc:spChg chg="add mod">
          <ac:chgData name="40760382828" userId="0ac64ceeb1811eb9" providerId="LiveId" clId="{B7CB8136-EFF9-E24F-BF52-9976E25D2245}" dt="2022-02-15T15:58:26.320" v="644" actId="14100"/>
          <ac:spMkLst>
            <pc:docMk/>
            <pc:sldMk cId="1674870236" sldId="262"/>
            <ac:spMk id="5" creationId="{C0B7C56F-65F1-B248-B336-61819BB92388}"/>
          </ac:spMkLst>
        </pc:spChg>
        <pc:picChg chg="add mod">
          <ac:chgData name="40760382828" userId="0ac64ceeb1811eb9" providerId="LiveId" clId="{B7CB8136-EFF9-E24F-BF52-9976E25D2245}" dt="2022-02-15T15:58:37.548" v="651" actId="1076"/>
          <ac:picMkLst>
            <pc:docMk/>
            <pc:sldMk cId="1674870236" sldId="262"/>
            <ac:picMk id="7" creationId="{983D4736-240B-5D48-8D8D-65CD01C96782}"/>
          </ac:picMkLst>
        </pc:picChg>
      </pc:sldChg>
      <pc:sldChg chg="addSp delSp modSp">
        <pc:chgData name="40760382828" userId="0ac64ceeb1811eb9" providerId="LiveId" clId="{B7CB8136-EFF9-E24F-BF52-9976E25D2245}" dt="2022-02-15T16:02:17.043" v="686" actId="1076"/>
        <pc:sldMkLst>
          <pc:docMk/>
          <pc:sldMk cId="3886604968" sldId="263"/>
        </pc:sldMkLst>
        <pc:spChg chg="add mod">
          <ac:chgData name="40760382828" userId="0ac64ceeb1811eb9" providerId="LiveId" clId="{B7CB8136-EFF9-E24F-BF52-9976E25D2245}" dt="2022-02-15T15:13:55.182" v="266" actId="113"/>
          <ac:spMkLst>
            <pc:docMk/>
            <pc:sldMk cId="3886604968" sldId="263"/>
            <ac:spMk id="3" creationId="{AF4B58E4-D932-D347-8F33-4394B5AF7040}"/>
          </ac:spMkLst>
        </pc:spChg>
        <pc:spChg chg="add mod">
          <ac:chgData name="40760382828" userId="0ac64ceeb1811eb9" providerId="LiveId" clId="{B7CB8136-EFF9-E24F-BF52-9976E25D2245}" dt="2022-02-15T16:02:10.549" v="683" actId="14100"/>
          <ac:spMkLst>
            <pc:docMk/>
            <pc:sldMk cId="3886604968" sldId="263"/>
            <ac:spMk id="4" creationId="{E2A59248-EB6E-CD46-B25D-D1350D6C1CCD}"/>
          </ac:spMkLst>
        </pc:spChg>
        <pc:picChg chg="add mod">
          <ac:chgData name="40760382828" userId="0ac64ceeb1811eb9" providerId="LiveId" clId="{B7CB8136-EFF9-E24F-BF52-9976E25D2245}" dt="2022-02-15T14:04:13.509" v="49" actId="14100"/>
          <ac:picMkLst>
            <pc:docMk/>
            <pc:sldMk cId="3886604968" sldId="263"/>
            <ac:picMk id="5" creationId="{53442FEA-E864-8649-9B14-EEA98CE7BFBC}"/>
          </ac:picMkLst>
        </pc:picChg>
        <pc:picChg chg="add del mod">
          <ac:chgData name="40760382828" userId="0ac64ceeb1811eb9" providerId="LiveId" clId="{B7CB8136-EFF9-E24F-BF52-9976E25D2245}" dt="2022-02-15T16:01:35.677" v="672" actId="478"/>
          <ac:picMkLst>
            <pc:docMk/>
            <pc:sldMk cId="3886604968" sldId="263"/>
            <ac:picMk id="7" creationId="{8C21A957-39A7-744D-B86E-B998447B8424}"/>
          </ac:picMkLst>
        </pc:picChg>
        <pc:picChg chg="add mod">
          <ac:chgData name="40760382828" userId="0ac64ceeb1811eb9" providerId="LiveId" clId="{B7CB8136-EFF9-E24F-BF52-9976E25D2245}" dt="2022-02-15T16:02:17.043" v="686" actId="1076"/>
          <ac:picMkLst>
            <pc:docMk/>
            <pc:sldMk cId="3886604968" sldId="263"/>
            <ac:picMk id="8" creationId="{BABA595E-86F4-8942-AB14-84252D4E6E51}"/>
          </ac:picMkLst>
        </pc:picChg>
      </pc:sldChg>
      <pc:sldChg chg="addSp delSp modSp">
        <pc:chgData name="40760382828" userId="0ac64ceeb1811eb9" providerId="LiveId" clId="{B7CB8136-EFF9-E24F-BF52-9976E25D2245}" dt="2022-02-15T16:05:48.248" v="728" actId="1076"/>
        <pc:sldMkLst>
          <pc:docMk/>
          <pc:sldMk cId="1374410561" sldId="264"/>
        </pc:sldMkLst>
        <pc:spChg chg="del">
          <ac:chgData name="40760382828" userId="0ac64ceeb1811eb9" providerId="LiveId" clId="{B7CB8136-EFF9-E24F-BF52-9976E25D2245}" dt="2022-02-15T14:05:03.186" v="55" actId="478"/>
          <ac:spMkLst>
            <pc:docMk/>
            <pc:sldMk cId="1374410561" sldId="264"/>
            <ac:spMk id="2" creationId="{00000000-0000-0000-0000-000000000000}"/>
          </ac:spMkLst>
        </pc:spChg>
        <pc:spChg chg="add mod">
          <ac:chgData name="40760382828" userId="0ac64ceeb1811eb9" providerId="LiveId" clId="{B7CB8136-EFF9-E24F-BF52-9976E25D2245}" dt="2022-02-15T15:14:42.676" v="275" actId="14100"/>
          <ac:spMkLst>
            <pc:docMk/>
            <pc:sldMk cId="1374410561" sldId="264"/>
            <ac:spMk id="2" creationId="{66EA7897-F52B-1042-BE85-5C4F91724EE6}"/>
          </ac:spMkLst>
        </pc:spChg>
        <pc:spChg chg="add mod">
          <ac:chgData name="40760382828" userId="0ac64ceeb1811eb9" providerId="LiveId" clId="{B7CB8136-EFF9-E24F-BF52-9976E25D2245}" dt="2022-02-15T16:05:34.129" v="718" actId="1076"/>
          <ac:spMkLst>
            <pc:docMk/>
            <pc:sldMk cId="1374410561" sldId="264"/>
            <ac:spMk id="3" creationId="{54EA4527-1FE5-7044-8529-CB116E0CCC6F}"/>
          </ac:spMkLst>
        </pc:spChg>
        <pc:picChg chg="add mod">
          <ac:chgData name="40760382828" userId="0ac64ceeb1811eb9" providerId="LiveId" clId="{B7CB8136-EFF9-E24F-BF52-9976E25D2245}" dt="2022-02-15T16:05:48.248" v="728" actId="1076"/>
          <ac:picMkLst>
            <pc:docMk/>
            <pc:sldMk cId="1374410561" sldId="264"/>
            <ac:picMk id="4" creationId="{0FA61E6A-493F-DC48-8966-13B2ABDFA66A}"/>
          </ac:picMkLst>
        </pc:picChg>
        <pc:picChg chg="add del mod">
          <ac:chgData name="40760382828" userId="0ac64ceeb1811eb9" providerId="LiveId" clId="{B7CB8136-EFF9-E24F-BF52-9976E25D2245}" dt="2022-02-15T14:05:25.934" v="58" actId="478"/>
          <ac:picMkLst>
            <pc:docMk/>
            <pc:sldMk cId="1374410561" sldId="264"/>
            <ac:picMk id="5" creationId="{D301AEAB-1E3D-194B-943C-E735AE24C3E7}"/>
          </ac:picMkLst>
        </pc:picChg>
        <pc:picChg chg="add mod">
          <ac:chgData name="40760382828" userId="0ac64ceeb1811eb9" providerId="LiveId" clId="{B7CB8136-EFF9-E24F-BF52-9976E25D2245}" dt="2022-02-15T14:05:35.102" v="61" actId="1076"/>
          <ac:picMkLst>
            <pc:docMk/>
            <pc:sldMk cId="1374410561" sldId="264"/>
            <ac:picMk id="7" creationId="{D9B43626-A5B2-E247-B029-7AA550171293}"/>
          </ac:picMkLst>
        </pc:picChg>
      </pc:sldChg>
      <pc:sldChg chg="addSp delSp modSp">
        <pc:chgData name="40760382828" userId="0ac64ceeb1811eb9" providerId="LiveId" clId="{B7CB8136-EFF9-E24F-BF52-9976E25D2245}" dt="2022-02-15T16:06:55.789" v="752" actId="1076"/>
        <pc:sldMkLst>
          <pc:docMk/>
          <pc:sldMk cId="622688089" sldId="265"/>
        </pc:sldMkLst>
        <pc:spChg chg="add mod">
          <ac:chgData name="40760382828" userId="0ac64ceeb1811eb9" providerId="LiveId" clId="{B7CB8136-EFF9-E24F-BF52-9976E25D2245}" dt="2022-02-15T15:15:16.657" v="281" actId="255"/>
          <ac:spMkLst>
            <pc:docMk/>
            <pc:sldMk cId="622688089" sldId="265"/>
            <ac:spMk id="3" creationId="{958424FB-DFB2-4E4E-A563-C72819A74BD8}"/>
          </ac:spMkLst>
        </pc:spChg>
        <pc:spChg chg="add mod">
          <ac:chgData name="40760382828" userId="0ac64ceeb1811eb9" providerId="LiveId" clId="{B7CB8136-EFF9-E24F-BF52-9976E25D2245}" dt="2022-02-15T16:06:47.529" v="748"/>
          <ac:spMkLst>
            <pc:docMk/>
            <pc:sldMk cId="622688089" sldId="265"/>
            <ac:spMk id="4" creationId="{571612FD-40C8-0F4B-A284-3D43BD47564B}"/>
          </ac:spMkLst>
        </pc:spChg>
        <pc:graphicFrameChg chg="mod">
          <ac:chgData name="40760382828" userId="0ac64ceeb1811eb9" providerId="LiveId" clId="{B7CB8136-EFF9-E24F-BF52-9976E25D2245}" dt="2022-02-15T16:06:09.557" v="736" actId="1076"/>
          <ac:graphicFrameMkLst>
            <pc:docMk/>
            <pc:sldMk cId="622688089" sldId="265"/>
            <ac:graphicFrameMk id="6" creationId="{D174D5CB-1262-4E97-B648-B8C0F65EFB37}"/>
          </ac:graphicFrameMkLst>
        </pc:graphicFrameChg>
        <pc:picChg chg="add del mod">
          <ac:chgData name="40760382828" userId="0ac64ceeb1811eb9" providerId="LiveId" clId="{B7CB8136-EFF9-E24F-BF52-9976E25D2245}" dt="2022-02-15T14:06:19.090" v="69" actId="478"/>
          <ac:picMkLst>
            <pc:docMk/>
            <pc:sldMk cId="622688089" sldId="265"/>
            <ac:picMk id="5" creationId="{A645DEBA-4B20-1B45-BC1D-AE50D5F62F3E}"/>
          </ac:picMkLst>
        </pc:picChg>
        <pc:picChg chg="add mod">
          <ac:chgData name="40760382828" userId="0ac64ceeb1811eb9" providerId="LiveId" clId="{B7CB8136-EFF9-E24F-BF52-9976E25D2245}" dt="2022-02-15T16:06:55.789" v="752" actId="1076"/>
          <ac:picMkLst>
            <pc:docMk/>
            <pc:sldMk cId="622688089" sldId="265"/>
            <ac:picMk id="5" creationId="{B2814409-90A5-EB47-A4BE-BF03EB41D4C0}"/>
          </ac:picMkLst>
        </pc:picChg>
        <pc:picChg chg="add del mod">
          <ac:chgData name="40760382828" userId="0ac64ceeb1811eb9" providerId="LiveId" clId="{B7CB8136-EFF9-E24F-BF52-9976E25D2245}" dt="2022-02-15T14:06:50.603" v="78" actId="478"/>
          <ac:picMkLst>
            <pc:docMk/>
            <pc:sldMk cId="622688089" sldId="265"/>
            <ac:picMk id="7" creationId="{A2F8FBF2-C405-EF44-BA58-EF8F357513E3}"/>
          </ac:picMkLst>
        </pc:picChg>
        <pc:picChg chg="add del mod">
          <ac:chgData name="40760382828" userId="0ac64ceeb1811eb9" providerId="LiveId" clId="{B7CB8136-EFF9-E24F-BF52-9976E25D2245}" dt="2022-02-15T14:07:36.534" v="88" actId="478"/>
          <ac:picMkLst>
            <pc:docMk/>
            <pc:sldMk cId="622688089" sldId="265"/>
            <ac:picMk id="8" creationId="{DDF487F8-BDE3-9144-A307-437264AB8FF0}"/>
          </ac:picMkLst>
        </pc:picChg>
        <pc:picChg chg="add del mod">
          <ac:chgData name="40760382828" userId="0ac64ceeb1811eb9" providerId="LiveId" clId="{B7CB8136-EFF9-E24F-BF52-9976E25D2245}" dt="2022-02-15T14:07:59.840" v="95" actId="478"/>
          <ac:picMkLst>
            <pc:docMk/>
            <pc:sldMk cId="622688089" sldId="265"/>
            <ac:picMk id="9" creationId="{960DE6D4-2AF2-DF49-AE33-B09E973222C3}"/>
          </ac:picMkLst>
        </pc:picChg>
        <pc:picChg chg="add mod">
          <ac:chgData name="40760382828" userId="0ac64ceeb1811eb9" providerId="LiveId" clId="{B7CB8136-EFF9-E24F-BF52-9976E25D2245}" dt="2022-02-15T14:08:37.318" v="110" actId="1076"/>
          <ac:picMkLst>
            <pc:docMk/>
            <pc:sldMk cId="622688089" sldId="265"/>
            <ac:picMk id="11" creationId="{E09E0DDF-5EAE-DC4C-AFDB-B8E7F805AA75}"/>
          </ac:picMkLst>
        </pc:picChg>
      </pc:sldChg>
      <pc:sldChg chg="addSp delSp modSp">
        <pc:chgData name="40760382828" userId="0ac64ceeb1811eb9" providerId="LiveId" clId="{B7CB8136-EFF9-E24F-BF52-9976E25D2245}" dt="2022-02-15T16:11:05.358" v="803" actId="478"/>
        <pc:sldMkLst>
          <pc:docMk/>
          <pc:sldMk cId="113541838" sldId="266"/>
        </pc:sldMkLst>
        <pc:spChg chg="del">
          <ac:chgData name="40760382828" userId="0ac64ceeb1811eb9" providerId="LiveId" clId="{B7CB8136-EFF9-E24F-BF52-9976E25D2245}" dt="2022-02-15T14:12:13.888" v="129" actId="478"/>
          <ac:spMkLst>
            <pc:docMk/>
            <pc:sldMk cId="113541838" sldId="266"/>
            <ac:spMk id="2" creationId="{00000000-0000-0000-0000-000000000000}"/>
          </ac:spMkLst>
        </pc:spChg>
        <pc:spChg chg="del">
          <ac:chgData name="40760382828" userId="0ac64ceeb1811eb9" providerId="LiveId" clId="{B7CB8136-EFF9-E24F-BF52-9976E25D2245}" dt="2022-02-15T14:09:24.256" v="111" actId="931"/>
          <ac:spMkLst>
            <pc:docMk/>
            <pc:sldMk cId="113541838" sldId="266"/>
            <ac:spMk id="3" creationId="{00000000-0000-0000-0000-000000000000}"/>
          </ac:spMkLst>
        </pc:spChg>
        <pc:picChg chg="add del mod">
          <ac:chgData name="40760382828" userId="0ac64ceeb1811eb9" providerId="LiveId" clId="{B7CB8136-EFF9-E24F-BF52-9976E25D2245}" dt="2022-02-15T16:10:37.238" v="800" actId="478"/>
          <ac:picMkLst>
            <pc:docMk/>
            <pc:sldMk cId="113541838" sldId="266"/>
            <ac:picMk id="2" creationId="{D2CA57FE-7BD7-1F46-9724-1F5AE0332B2E}"/>
          </ac:picMkLst>
        </pc:picChg>
        <pc:picChg chg="add del mod">
          <ac:chgData name="40760382828" userId="0ac64ceeb1811eb9" providerId="LiveId" clId="{B7CB8136-EFF9-E24F-BF52-9976E25D2245}" dt="2022-02-15T16:11:05.358" v="803" actId="478"/>
          <ac:picMkLst>
            <pc:docMk/>
            <pc:sldMk cId="113541838" sldId="266"/>
            <ac:picMk id="3" creationId="{9C3DBA25-BCF6-1744-A7C0-02DED7485705}"/>
          </ac:picMkLst>
        </pc:picChg>
        <pc:picChg chg="add mod ord">
          <ac:chgData name="40760382828" userId="0ac64ceeb1811eb9" providerId="LiveId" clId="{B7CB8136-EFF9-E24F-BF52-9976E25D2245}" dt="2022-02-15T14:10:21.899" v="125" actId="1076"/>
          <ac:picMkLst>
            <pc:docMk/>
            <pc:sldMk cId="113541838" sldId="266"/>
            <ac:picMk id="6" creationId="{CD4D9D5A-2CF3-D942-90F6-1B5BB6EB72A6}"/>
          </ac:picMkLst>
        </pc:picChg>
        <pc:picChg chg="add del mod">
          <ac:chgData name="40760382828" userId="0ac64ceeb1811eb9" providerId="LiveId" clId="{B7CB8136-EFF9-E24F-BF52-9976E25D2245}" dt="2022-02-15T14:10:13.538" v="121" actId="478"/>
          <ac:picMkLst>
            <pc:docMk/>
            <pc:sldMk cId="113541838" sldId="266"/>
            <ac:picMk id="7" creationId="{F521EB51-4873-734A-904A-54625A51A1E0}"/>
          </ac:picMkLst>
        </pc:picChg>
        <pc:picChg chg="del mod">
          <ac:chgData name="40760382828" userId="0ac64ceeb1811eb9" providerId="LiveId" clId="{B7CB8136-EFF9-E24F-BF52-9976E25D2245}" dt="2022-02-15T14:09:32.633" v="115" actId="478"/>
          <ac:picMkLst>
            <pc:docMk/>
            <pc:sldMk cId="113541838" sldId="266"/>
            <ac:picMk id="8" creationId="{35599370-C775-48B1-A00A-B81D00339838}"/>
          </ac:picMkLst>
        </pc:picChg>
        <pc:picChg chg="add mod">
          <ac:chgData name="40760382828" userId="0ac64ceeb1811eb9" providerId="LiveId" clId="{B7CB8136-EFF9-E24F-BF52-9976E25D2245}" dt="2022-02-15T14:12:17.915" v="132" actId="1076"/>
          <ac:picMkLst>
            <pc:docMk/>
            <pc:sldMk cId="113541838" sldId="266"/>
            <ac:picMk id="9" creationId="{40506958-9ECB-E94B-890E-C6658E49DCF4}"/>
          </ac:picMkLst>
        </pc:picChg>
      </pc:sldChg>
      <pc:sldChg chg="addSp delSp modSp">
        <pc:chgData name="40760382828" userId="0ac64ceeb1811eb9" providerId="LiveId" clId="{B7CB8136-EFF9-E24F-BF52-9976E25D2245}" dt="2022-02-15T15:18:42.131" v="450" actId="14100"/>
        <pc:sldMkLst>
          <pc:docMk/>
          <pc:sldMk cId="746019489" sldId="267"/>
        </pc:sldMkLst>
        <pc:spChg chg="mod">
          <ac:chgData name="40760382828" userId="0ac64ceeb1811eb9" providerId="LiveId" clId="{B7CB8136-EFF9-E24F-BF52-9976E25D2245}" dt="2022-02-15T14:13:01.958" v="187" actId="115"/>
          <ac:spMkLst>
            <pc:docMk/>
            <pc:sldMk cId="746019489" sldId="267"/>
            <ac:spMk id="2" creationId="{00000000-0000-0000-0000-000000000000}"/>
          </ac:spMkLst>
        </pc:spChg>
        <pc:spChg chg="del">
          <ac:chgData name="40760382828" userId="0ac64ceeb1811eb9" providerId="LiveId" clId="{B7CB8136-EFF9-E24F-BF52-9976E25D2245}" dt="2022-02-15T14:12:45.988" v="183" actId="478"/>
          <ac:spMkLst>
            <pc:docMk/>
            <pc:sldMk cId="746019489" sldId="267"/>
            <ac:spMk id="3" creationId="{00000000-0000-0000-0000-000000000000}"/>
          </ac:spMkLst>
        </pc:spChg>
        <pc:spChg chg="add del mod">
          <ac:chgData name="40760382828" userId="0ac64ceeb1811eb9" providerId="LiveId" clId="{B7CB8136-EFF9-E24F-BF52-9976E25D2245}" dt="2022-02-15T15:16:28.048" v="304" actId="478"/>
          <ac:spMkLst>
            <pc:docMk/>
            <pc:sldMk cId="746019489" sldId="267"/>
            <ac:spMk id="3" creationId="{E7872A8F-F04D-014E-8574-F8926B8E2D98}"/>
          </ac:spMkLst>
        </pc:spChg>
        <pc:spChg chg="add mod">
          <ac:chgData name="40760382828" userId="0ac64ceeb1811eb9" providerId="LiveId" clId="{B7CB8136-EFF9-E24F-BF52-9976E25D2245}" dt="2022-02-15T15:17:12.949" v="363" actId="1076"/>
          <ac:spMkLst>
            <pc:docMk/>
            <pc:sldMk cId="746019489" sldId="267"/>
            <ac:spMk id="4" creationId="{98813A63-5773-7E4D-B9E8-DFC37347EDC2}"/>
          </ac:spMkLst>
        </pc:spChg>
        <pc:spChg chg="add mod">
          <ac:chgData name="40760382828" userId="0ac64ceeb1811eb9" providerId="LiveId" clId="{B7CB8136-EFF9-E24F-BF52-9976E25D2245}" dt="2022-02-15T15:17:21.445" v="368" actId="1076"/>
          <ac:spMkLst>
            <pc:docMk/>
            <pc:sldMk cId="746019489" sldId="267"/>
            <ac:spMk id="5" creationId="{B2DAD8C5-E13E-EE43-B4F6-F1F34C5BF190}"/>
          </ac:spMkLst>
        </pc:spChg>
        <pc:spChg chg="add del mod">
          <ac:chgData name="40760382828" userId="0ac64ceeb1811eb9" providerId="LiveId" clId="{B7CB8136-EFF9-E24F-BF52-9976E25D2245}" dt="2022-02-15T15:17:31.959" v="371" actId="478"/>
          <ac:spMkLst>
            <pc:docMk/>
            <pc:sldMk cId="746019489" sldId="267"/>
            <ac:spMk id="6" creationId="{DA94FE01-7657-1E45-AEF5-9C28A8E2970E}"/>
          </ac:spMkLst>
        </pc:spChg>
        <pc:spChg chg="add mod">
          <ac:chgData name="40760382828" userId="0ac64ceeb1811eb9" providerId="LiveId" clId="{B7CB8136-EFF9-E24F-BF52-9976E25D2245}" dt="2022-02-15T15:18:09.276" v="403" actId="14100"/>
          <ac:spMkLst>
            <pc:docMk/>
            <pc:sldMk cId="746019489" sldId="267"/>
            <ac:spMk id="7" creationId="{85AAE905-2A5C-8C4A-B568-FF6778608694}"/>
          </ac:spMkLst>
        </pc:spChg>
        <pc:spChg chg="add mod">
          <ac:chgData name="40760382828" userId="0ac64ceeb1811eb9" providerId="LiveId" clId="{B7CB8136-EFF9-E24F-BF52-9976E25D2245}" dt="2022-02-15T15:18:42.131" v="450" actId="14100"/>
          <ac:spMkLst>
            <pc:docMk/>
            <pc:sldMk cId="746019489" sldId="267"/>
            <ac:spMk id="8" creationId="{CB08306C-0426-4C4C-BFAC-285C2B359BF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882705-289A-43D1-BFD0-0963315E937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16A1201-9B8E-4D8B-B2B3-06279E78A9A9}">
      <dgm:prSet/>
      <dgm:spPr/>
      <dgm:t>
        <a:bodyPr/>
        <a:lstStyle/>
        <a:p>
          <a:r>
            <a:rPr lang="ro-RO"/>
            <a:t>Maria Cunitz or Maria was an accomplished Silesian astronomer, and the most notable female astronomer of the early modern era. She authored a book Urania propitia, in which she provided new tables, new ephemera, and a simpler working solution to Kepler's Area Law for determining the position of a planet on its elliptical path. The Cunitz crater on Venus is named after her. The minor planet 12624 Mariacunitia is named in her honour.</a:t>
          </a:r>
          <a:endParaRPr lang="en-US"/>
        </a:p>
      </dgm:t>
    </dgm:pt>
    <dgm:pt modelId="{98DFE3B2-E6C6-4C20-BA81-47ADE47298D0}" type="parTrans" cxnId="{FBF6E1AF-7914-4E8A-BCF6-39F896F230DF}">
      <dgm:prSet/>
      <dgm:spPr/>
      <dgm:t>
        <a:bodyPr/>
        <a:lstStyle/>
        <a:p>
          <a:endParaRPr lang="en-US"/>
        </a:p>
      </dgm:t>
    </dgm:pt>
    <dgm:pt modelId="{84F28988-8D76-446F-A094-561683D40D78}" type="sibTrans" cxnId="{FBF6E1AF-7914-4E8A-BCF6-39F896F230DF}">
      <dgm:prSet/>
      <dgm:spPr/>
      <dgm:t>
        <a:bodyPr/>
        <a:lstStyle/>
        <a:p>
          <a:endParaRPr lang="en-US"/>
        </a:p>
      </dgm:t>
    </dgm:pt>
    <dgm:pt modelId="{5757C1BF-8203-4F1A-8FEA-DE55467AE5A3}">
      <dgm:prSet/>
      <dgm:spPr/>
      <dgm:t>
        <a:bodyPr/>
        <a:lstStyle/>
        <a:p>
          <a:r>
            <a:rPr lang="ro-RO"/>
            <a:t>Date of birth: May 29, 1610, Lower Silesia </a:t>
          </a:r>
          <a:endParaRPr lang="en-US"/>
        </a:p>
      </dgm:t>
    </dgm:pt>
    <dgm:pt modelId="{BD95BD9B-6475-4326-81CF-50CED242AF6C}" type="parTrans" cxnId="{C0FE9437-D0EE-4EC5-8C05-EA589B0E95A0}">
      <dgm:prSet/>
      <dgm:spPr/>
      <dgm:t>
        <a:bodyPr/>
        <a:lstStyle/>
        <a:p>
          <a:endParaRPr lang="en-US"/>
        </a:p>
      </dgm:t>
    </dgm:pt>
    <dgm:pt modelId="{14646D81-D4AD-45E9-BD66-299FC620B927}" type="sibTrans" cxnId="{C0FE9437-D0EE-4EC5-8C05-EA589B0E95A0}">
      <dgm:prSet/>
      <dgm:spPr/>
      <dgm:t>
        <a:bodyPr/>
        <a:lstStyle/>
        <a:p>
          <a:endParaRPr lang="en-US"/>
        </a:p>
      </dgm:t>
    </dgm:pt>
    <dgm:pt modelId="{626F639F-A3B5-491B-AEDC-259F94656DB8}">
      <dgm:prSet/>
      <dgm:spPr/>
      <dgm:t>
        <a:bodyPr/>
        <a:lstStyle/>
        <a:p>
          <a:r>
            <a:rPr lang="ro-RO"/>
            <a:t>Date of death: August 24, 1664, Byczyna, Poland </a:t>
          </a:r>
          <a:endParaRPr lang="en-US"/>
        </a:p>
      </dgm:t>
    </dgm:pt>
    <dgm:pt modelId="{80354FF7-D99A-4C27-8B7D-965EC1F64A66}" type="parTrans" cxnId="{C691A928-5268-4DCC-9DAF-48F1AAC9B3E2}">
      <dgm:prSet/>
      <dgm:spPr/>
      <dgm:t>
        <a:bodyPr/>
        <a:lstStyle/>
        <a:p>
          <a:endParaRPr lang="en-US"/>
        </a:p>
      </dgm:t>
    </dgm:pt>
    <dgm:pt modelId="{EE0F43B8-FAAB-43F5-A936-86FF07B25551}" type="sibTrans" cxnId="{C691A928-5268-4DCC-9DAF-48F1AAC9B3E2}">
      <dgm:prSet/>
      <dgm:spPr/>
      <dgm:t>
        <a:bodyPr/>
        <a:lstStyle/>
        <a:p>
          <a:endParaRPr lang="en-US"/>
        </a:p>
      </dgm:t>
    </dgm:pt>
    <dgm:pt modelId="{6F4E9DC1-FA6A-FB42-AA37-16A402194500}" type="pres">
      <dgm:prSet presAssocID="{24882705-289A-43D1-BFD0-0963315E937F}" presName="linear" presStyleCnt="0">
        <dgm:presLayoutVars>
          <dgm:animLvl val="lvl"/>
          <dgm:resizeHandles val="exact"/>
        </dgm:presLayoutVars>
      </dgm:prSet>
      <dgm:spPr/>
    </dgm:pt>
    <dgm:pt modelId="{AFC16E2A-FA49-CB46-8F1E-D3B3B4030B47}" type="pres">
      <dgm:prSet presAssocID="{B16A1201-9B8E-4D8B-B2B3-06279E78A9A9}" presName="parentText" presStyleLbl="node1" presStyleIdx="0" presStyleCnt="3">
        <dgm:presLayoutVars>
          <dgm:chMax val="0"/>
          <dgm:bulletEnabled val="1"/>
        </dgm:presLayoutVars>
      </dgm:prSet>
      <dgm:spPr/>
    </dgm:pt>
    <dgm:pt modelId="{24E10C48-D490-4E4F-A3C1-1651796CBA7F}" type="pres">
      <dgm:prSet presAssocID="{84F28988-8D76-446F-A094-561683D40D78}" presName="spacer" presStyleCnt="0"/>
      <dgm:spPr/>
    </dgm:pt>
    <dgm:pt modelId="{C134CBEB-64B6-FF4E-B297-0AEE09D836D8}" type="pres">
      <dgm:prSet presAssocID="{5757C1BF-8203-4F1A-8FEA-DE55467AE5A3}" presName="parentText" presStyleLbl="node1" presStyleIdx="1" presStyleCnt="3">
        <dgm:presLayoutVars>
          <dgm:chMax val="0"/>
          <dgm:bulletEnabled val="1"/>
        </dgm:presLayoutVars>
      </dgm:prSet>
      <dgm:spPr/>
    </dgm:pt>
    <dgm:pt modelId="{C67AE40B-CB0B-8447-9C74-55AB3E5EB6DD}" type="pres">
      <dgm:prSet presAssocID="{14646D81-D4AD-45E9-BD66-299FC620B927}" presName="spacer" presStyleCnt="0"/>
      <dgm:spPr/>
    </dgm:pt>
    <dgm:pt modelId="{7A880DAA-3737-8540-BF88-D41E96931921}" type="pres">
      <dgm:prSet presAssocID="{626F639F-A3B5-491B-AEDC-259F94656DB8}" presName="parentText" presStyleLbl="node1" presStyleIdx="2" presStyleCnt="3">
        <dgm:presLayoutVars>
          <dgm:chMax val="0"/>
          <dgm:bulletEnabled val="1"/>
        </dgm:presLayoutVars>
      </dgm:prSet>
      <dgm:spPr/>
    </dgm:pt>
  </dgm:ptLst>
  <dgm:cxnLst>
    <dgm:cxn modelId="{7A90B419-F864-464F-902A-45A011E8A5E0}" type="presOf" srcId="{5757C1BF-8203-4F1A-8FEA-DE55467AE5A3}" destId="{C134CBEB-64B6-FF4E-B297-0AEE09D836D8}" srcOrd="0" destOrd="0" presId="urn:microsoft.com/office/officeart/2005/8/layout/vList2"/>
    <dgm:cxn modelId="{C691A928-5268-4DCC-9DAF-48F1AAC9B3E2}" srcId="{24882705-289A-43D1-BFD0-0963315E937F}" destId="{626F639F-A3B5-491B-AEDC-259F94656DB8}" srcOrd="2" destOrd="0" parTransId="{80354FF7-D99A-4C27-8B7D-965EC1F64A66}" sibTransId="{EE0F43B8-FAAB-43F5-A936-86FF07B25551}"/>
    <dgm:cxn modelId="{C0FE9437-D0EE-4EC5-8C05-EA589B0E95A0}" srcId="{24882705-289A-43D1-BFD0-0963315E937F}" destId="{5757C1BF-8203-4F1A-8FEA-DE55467AE5A3}" srcOrd="1" destOrd="0" parTransId="{BD95BD9B-6475-4326-81CF-50CED242AF6C}" sibTransId="{14646D81-D4AD-45E9-BD66-299FC620B927}"/>
    <dgm:cxn modelId="{FBF6E1AF-7914-4E8A-BCF6-39F896F230DF}" srcId="{24882705-289A-43D1-BFD0-0963315E937F}" destId="{B16A1201-9B8E-4D8B-B2B3-06279E78A9A9}" srcOrd="0" destOrd="0" parTransId="{98DFE3B2-E6C6-4C20-BA81-47ADE47298D0}" sibTransId="{84F28988-8D76-446F-A094-561683D40D78}"/>
    <dgm:cxn modelId="{E03CBCB2-B545-554D-A5CC-BBB6F805953E}" type="presOf" srcId="{24882705-289A-43D1-BFD0-0963315E937F}" destId="{6F4E9DC1-FA6A-FB42-AA37-16A402194500}" srcOrd="0" destOrd="0" presId="urn:microsoft.com/office/officeart/2005/8/layout/vList2"/>
    <dgm:cxn modelId="{E897F3ED-1C70-9C42-8D22-DAC5D72CACF8}" type="presOf" srcId="{626F639F-A3B5-491B-AEDC-259F94656DB8}" destId="{7A880DAA-3737-8540-BF88-D41E96931921}" srcOrd="0" destOrd="0" presId="urn:microsoft.com/office/officeart/2005/8/layout/vList2"/>
    <dgm:cxn modelId="{182D78F7-14AD-254C-A4DF-8BFEFA8C35A8}" type="presOf" srcId="{B16A1201-9B8E-4D8B-B2B3-06279E78A9A9}" destId="{AFC16E2A-FA49-CB46-8F1E-D3B3B4030B47}" srcOrd="0" destOrd="0" presId="urn:microsoft.com/office/officeart/2005/8/layout/vList2"/>
    <dgm:cxn modelId="{96E08904-C812-AA41-8E92-BDF14204099C}" type="presParOf" srcId="{6F4E9DC1-FA6A-FB42-AA37-16A402194500}" destId="{AFC16E2A-FA49-CB46-8F1E-D3B3B4030B47}" srcOrd="0" destOrd="0" presId="urn:microsoft.com/office/officeart/2005/8/layout/vList2"/>
    <dgm:cxn modelId="{C0AC7BB6-B651-1642-8D61-0C86C2079A98}" type="presParOf" srcId="{6F4E9DC1-FA6A-FB42-AA37-16A402194500}" destId="{24E10C48-D490-4E4F-A3C1-1651796CBA7F}" srcOrd="1" destOrd="0" presId="urn:microsoft.com/office/officeart/2005/8/layout/vList2"/>
    <dgm:cxn modelId="{DA6B0B68-4009-4A42-AAFD-DE9FEC57E398}" type="presParOf" srcId="{6F4E9DC1-FA6A-FB42-AA37-16A402194500}" destId="{C134CBEB-64B6-FF4E-B297-0AEE09D836D8}" srcOrd="2" destOrd="0" presId="urn:microsoft.com/office/officeart/2005/8/layout/vList2"/>
    <dgm:cxn modelId="{4E1488A3-32FF-4449-B863-48AFFB866A98}" type="presParOf" srcId="{6F4E9DC1-FA6A-FB42-AA37-16A402194500}" destId="{C67AE40B-CB0B-8447-9C74-55AB3E5EB6DD}" srcOrd="3" destOrd="0" presId="urn:microsoft.com/office/officeart/2005/8/layout/vList2"/>
    <dgm:cxn modelId="{EDFE7419-422C-064B-83B2-2882484A5DA4}" type="presParOf" srcId="{6F4E9DC1-FA6A-FB42-AA37-16A402194500}" destId="{7A880DAA-3737-8540-BF88-D41E9693192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884AA3-6846-4CC4-A46A-44EE5A2E3C11}"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F9693E47-A667-431D-A362-5166F6206AEA}">
      <dgm:prSet/>
      <dgm:spPr/>
      <dgm:t>
        <a:bodyPr/>
        <a:lstStyle/>
        <a:p>
          <a:r>
            <a:rPr lang="ro-RO"/>
            <a:t>Maria Cunitz sau Maria Cunitia  a fost un astronom desăvârșit din Silezia , iar cea mai notabilă femeie astronomă a epocii moderne timpurii. Ea a scris o carte Urania propitia , în care a furnizat noi tabele, noi efemere și o soluție de lucru mai simplă a Legii zonei lui Kepler pentru a determina poziția unei planete pe calea sa eliptică. Craterul Cunitz de pe Venus poartă numele ei. Planeta minoră 12624 Mariacunitia este numită în cinstea ei.</a:t>
          </a:r>
          <a:endParaRPr lang="en-US"/>
        </a:p>
      </dgm:t>
    </dgm:pt>
    <dgm:pt modelId="{5F379B4B-555B-4F65-80C6-84FD38B1CED5}" type="parTrans" cxnId="{143127CF-5E22-46F0-8CFD-8E31985395B2}">
      <dgm:prSet/>
      <dgm:spPr/>
      <dgm:t>
        <a:bodyPr/>
        <a:lstStyle/>
        <a:p>
          <a:endParaRPr lang="en-US"/>
        </a:p>
      </dgm:t>
    </dgm:pt>
    <dgm:pt modelId="{EDC1C39E-14BC-4B80-8331-BF509857A2BF}" type="sibTrans" cxnId="{143127CF-5E22-46F0-8CFD-8E31985395B2}">
      <dgm:prSet/>
      <dgm:spPr/>
      <dgm:t>
        <a:bodyPr/>
        <a:lstStyle/>
        <a:p>
          <a:endParaRPr lang="en-US"/>
        </a:p>
      </dgm:t>
    </dgm:pt>
    <dgm:pt modelId="{A9631C7C-21D4-4731-BC92-B7C2FA789F94}">
      <dgm:prSet/>
      <dgm:spPr/>
      <dgm:t>
        <a:bodyPr/>
        <a:lstStyle/>
        <a:p>
          <a:r>
            <a:rPr lang="ro-RO"/>
            <a:t>Data nasterii: 29 mai 1610,Lower Silesia</a:t>
          </a:r>
          <a:endParaRPr lang="en-US"/>
        </a:p>
      </dgm:t>
    </dgm:pt>
    <dgm:pt modelId="{0100C1E6-E216-41A9-BDA7-E9636E2A7606}" type="parTrans" cxnId="{8C1D8247-483F-4303-8691-7199C25A0415}">
      <dgm:prSet/>
      <dgm:spPr/>
      <dgm:t>
        <a:bodyPr/>
        <a:lstStyle/>
        <a:p>
          <a:endParaRPr lang="en-US"/>
        </a:p>
      </dgm:t>
    </dgm:pt>
    <dgm:pt modelId="{C31A5C53-1D73-4AFE-9FC3-C12DFAB1A69D}" type="sibTrans" cxnId="{8C1D8247-483F-4303-8691-7199C25A0415}">
      <dgm:prSet/>
      <dgm:spPr/>
      <dgm:t>
        <a:bodyPr/>
        <a:lstStyle/>
        <a:p>
          <a:endParaRPr lang="en-US"/>
        </a:p>
      </dgm:t>
    </dgm:pt>
    <dgm:pt modelId="{003453A7-4292-4D3D-AC52-4960E9528390}">
      <dgm:prSet/>
      <dgm:spPr/>
      <dgm:t>
        <a:bodyPr/>
        <a:lstStyle/>
        <a:p>
          <a:r>
            <a:rPr lang="ro-RO"/>
            <a:t>Data mortii: 24 august 1664, Byczyna ,Polonia</a:t>
          </a:r>
          <a:endParaRPr lang="en-US"/>
        </a:p>
      </dgm:t>
    </dgm:pt>
    <dgm:pt modelId="{CC150F11-49AD-470F-81D8-8346C36AF10D}" type="parTrans" cxnId="{E0998407-EAF4-43C5-A43B-980E5C60EE8D}">
      <dgm:prSet/>
      <dgm:spPr/>
      <dgm:t>
        <a:bodyPr/>
        <a:lstStyle/>
        <a:p>
          <a:endParaRPr lang="en-US"/>
        </a:p>
      </dgm:t>
    </dgm:pt>
    <dgm:pt modelId="{87680880-F9E1-4BDD-8ABF-0C642968B26C}" type="sibTrans" cxnId="{E0998407-EAF4-43C5-A43B-980E5C60EE8D}">
      <dgm:prSet/>
      <dgm:spPr/>
      <dgm:t>
        <a:bodyPr/>
        <a:lstStyle/>
        <a:p>
          <a:endParaRPr lang="en-US"/>
        </a:p>
      </dgm:t>
    </dgm:pt>
    <dgm:pt modelId="{53628CDA-D8A7-D949-B0AD-8A0266903573}" type="pres">
      <dgm:prSet presAssocID="{D9884AA3-6846-4CC4-A46A-44EE5A2E3C11}" presName="Name0" presStyleCnt="0">
        <dgm:presLayoutVars>
          <dgm:dir/>
          <dgm:animLvl val="lvl"/>
          <dgm:resizeHandles val="exact"/>
        </dgm:presLayoutVars>
      </dgm:prSet>
      <dgm:spPr/>
    </dgm:pt>
    <dgm:pt modelId="{97EBD367-19B4-B84F-A4F3-FE67610C59CA}" type="pres">
      <dgm:prSet presAssocID="{003453A7-4292-4D3D-AC52-4960E9528390}" presName="boxAndChildren" presStyleCnt="0"/>
      <dgm:spPr/>
    </dgm:pt>
    <dgm:pt modelId="{0F728B8A-1005-0B47-9B78-EE610A6FAA95}" type="pres">
      <dgm:prSet presAssocID="{003453A7-4292-4D3D-AC52-4960E9528390}" presName="parentTextBox" presStyleLbl="node1" presStyleIdx="0" presStyleCnt="3"/>
      <dgm:spPr/>
    </dgm:pt>
    <dgm:pt modelId="{4AED58CB-E640-AF40-9FA2-0BC46C06C46C}" type="pres">
      <dgm:prSet presAssocID="{C31A5C53-1D73-4AFE-9FC3-C12DFAB1A69D}" presName="sp" presStyleCnt="0"/>
      <dgm:spPr/>
    </dgm:pt>
    <dgm:pt modelId="{A9D67662-F82A-9043-93CA-53E4DA3595E9}" type="pres">
      <dgm:prSet presAssocID="{A9631C7C-21D4-4731-BC92-B7C2FA789F94}" presName="arrowAndChildren" presStyleCnt="0"/>
      <dgm:spPr/>
    </dgm:pt>
    <dgm:pt modelId="{DEAAD043-B35B-7B46-A516-34C3BFC589EF}" type="pres">
      <dgm:prSet presAssocID="{A9631C7C-21D4-4731-BC92-B7C2FA789F94}" presName="parentTextArrow" presStyleLbl="node1" presStyleIdx="1" presStyleCnt="3"/>
      <dgm:spPr/>
    </dgm:pt>
    <dgm:pt modelId="{F159B25F-7896-9B45-9B68-6CA66390C07A}" type="pres">
      <dgm:prSet presAssocID="{EDC1C39E-14BC-4B80-8331-BF509857A2BF}" presName="sp" presStyleCnt="0"/>
      <dgm:spPr/>
    </dgm:pt>
    <dgm:pt modelId="{2FD0141B-F3DA-5C4D-A882-B5DB1B5FA4A0}" type="pres">
      <dgm:prSet presAssocID="{F9693E47-A667-431D-A362-5166F6206AEA}" presName="arrowAndChildren" presStyleCnt="0"/>
      <dgm:spPr/>
    </dgm:pt>
    <dgm:pt modelId="{ED3B2EBC-C232-944A-9D37-EFBE16E1E70F}" type="pres">
      <dgm:prSet presAssocID="{F9693E47-A667-431D-A362-5166F6206AEA}" presName="parentTextArrow" presStyleLbl="node1" presStyleIdx="2" presStyleCnt="3"/>
      <dgm:spPr/>
    </dgm:pt>
  </dgm:ptLst>
  <dgm:cxnLst>
    <dgm:cxn modelId="{E0998407-EAF4-43C5-A43B-980E5C60EE8D}" srcId="{D9884AA3-6846-4CC4-A46A-44EE5A2E3C11}" destId="{003453A7-4292-4D3D-AC52-4960E9528390}" srcOrd="2" destOrd="0" parTransId="{CC150F11-49AD-470F-81D8-8346C36AF10D}" sibTransId="{87680880-F9E1-4BDD-8ABF-0C642968B26C}"/>
    <dgm:cxn modelId="{8FBFD023-D6E2-EC41-87E5-624DD851AC18}" type="presOf" srcId="{A9631C7C-21D4-4731-BC92-B7C2FA789F94}" destId="{DEAAD043-B35B-7B46-A516-34C3BFC589EF}" srcOrd="0" destOrd="0" presId="urn:microsoft.com/office/officeart/2005/8/layout/process4"/>
    <dgm:cxn modelId="{30117A28-6A30-2940-B9BB-D55527C0E265}" type="presOf" srcId="{D9884AA3-6846-4CC4-A46A-44EE5A2E3C11}" destId="{53628CDA-D8A7-D949-B0AD-8A0266903573}" srcOrd="0" destOrd="0" presId="urn:microsoft.com/office/officeart/2005/8/layout/process4"/>
    <dgm:cxn modelId="{8C1D8247-483F-4303-8691-7199C25A0415}" srcId="{D9884AA3-6846-4CC4-A46A-44EE5A2E3C11}" destId="{A9631C7C-21D4-4731-BC92-B7C2FA789F94}" srcOrd="1" destOrd="0" parTransId="{0100C1E6-E216-41A9-BDA7-E9636E2A7606}" sibTransId="{C31A5C53-1D73-4AFE-9FC3-C12DFAB1A69D}"/>
    <dgm:cxn modelId="{6F127D8F-44FD-DD44-B456-5E6EB87E83F4}" type="presOf" srcId="{003453A7-4292-4D3D-AC52-4960E9528390}" destId="{0F728B8A-1005-0B47-9B78-EE610A6FAA95}" srcOrd="0" destOrd="0" presId="urn:microsoft.com/office/officeart/2005/8/layout/process4"/>
    <dgm:cxn modelId="{143127CF-5E22-46F0-8CFD-8E31985395B2}" srcId="{D9884AA3-6846-4CC4-A46A-44EE5A2E3C11}" destId="{F9693E47-A667-431D-A362-5166F6206AEA}" srcOrd="0" destOrd="0" parTransId="{5F379B4B-555B-4F65-80C6-84FD38B1CED5}" sibTransId="{EDC1C39E-14BC-4B80-8331-BF509857A2BF}"/>
    <dgm:cxn modelId="{C4FD20DB-7DC9-FE4D-9C49-1B648D61E8EC}" type="presOf" srcId="{F9693E47-A667-431D-A362-5166F6206AEA}" destId="{ED3B2EBC-C232-944A-9D37-EFBE16E1E70F}" srcOrd="0" destOrd="0" presId="urn:microsoft.com/office/officeart/2005/8/layout/process4"/>
    <dgm:cxn modelId="{41AFBBE1-FA01-C743-978A-3AF493DDD7A9}" type="presParOf" srcId="{53628CDA-D8A7-D949-B0AD-8A0266903573}" destId="{97EBD367-19B4-B84F-A4F3-FE67610C59CA}" srcOrd="0" destOrd="0" presId="urn:microsoft.com/office/officeart/2005/8/layout/process4"/>
    <dgm:cxn modelId="{69043CB9-6202-6C43-91C1-5CBC0DD01225}" type="presParOf" srcId="{97EBD367-19B4-B84F-A4F3-FE67610C59CA}" destId="{0F728B8A-1005-0B47-9B78-EE610A6FAA95}" srcOrd="0" destOrd="0" presId="urn:microsoft.com/office/officeart/2005/8/layout/process4"/>
    <dgm:cxn modelId="{E1C21720-9851-9F43-84BC-267E4C112DC0}" type="presParOf" srcId="{53628CDA-D8A7-D949-B0AD-8A0266903573}" destId="{4AED58CB-E640-AF40-9FA2-0BC46C06C46C}" srcOrd="1" destOrd="0" presId="urn:microsoft.com/office/officeart/2005/8/layout/process4"/>
    <dgm:cxn modelId="{CD2FD806-B9FB-774B-A9E6-2EE3248CD716}" type="presParOf" srcId="{53628CDA-D8A7-D949-B0AD-8A0266903573}" destId="{A9D67662-F82A-9043-93CA-53E4DA3595E9}" srcOrd="2" destOrd="0" presId="urn:microsoft.com/office/officeart/2005/8/layout/process4"/>
    <dgm:cxn modelId="{9E1D3AD4-A7FD-9042-A0F5-A7E72CB31332}" type="presParOf" srcId="{A9D67662-F82A-9043-93CA-53E4DA3595E9}" destId="{DEAAD043-B35B-7B46-A516-34C3BFC589EF}" srcOrd="0" destOrd="0" presId="urn:microsoft.com/office/officeart/2005/8/layout/process4"/>
    <dgm:cxn modelId="{57417B32-E4F2-864D-83A0-1DAAD8D71FB2}" type="presParOf" srcId="{53628CDA-D8A7-D949-B0AD-8A0266903573}" destId="{F159B25F-7896-9B45-9B68-6CA66390C07A}" srcOrd="3" destOrd="0" presId="urn:microsoft.com/office/officeart/2005/8/layout/process4"/>
    <dgm:cxn modelId="{10AA6B16-1240-FD42-8295-8007D3F394B6}" type="presParOf" srcId="{53628CDA-D8A7-D949-B0AD-8A0266903573}" destId="{2FD0141B-F3DA-5C4D-A882-B5DB1B5FA4A0}" srcOrd="4" destOrd="0" presId="urn:microsoft.com/office/officeart/2005/8/layout/process4"/>
    <dgm:cxn modelId="{24D185A2-BFC1-4B4A-8811-322E5BF20C63}" type="presParOf" srcId="{2FD0141B-F3DA-5C4D-A882-B5DB1B5FA4A0}" destId="{ED3B2EBC-C232-944A-9D37-EFBE16E1E70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4A351B-99B7-4DAC-A5FC-6DE559A0A91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131C332-DF02-43C5-80E4-B82290D1C085}">
      <dgm:prSet/>
      <dgm:spPr/>
      <dgm:t>
        <a:bodyPr/>
        <a:lstStyle/>
        <a:p>
          <a:r>
            <a:rPr lang="ro-RO"/>
            <a:t>Maria Cunitz s-a născut la Wohlau (acum Wołów , Polonia)ca fiica cea mare a unui german baltic , Heinrich Cunitz, un medic și proprietar de pământ care locuise în Schweidnitz pentru cea mai mare parte a vieții sale, iar Maria Scholtz din Liegnitz , fiica savantului german Anton von Scholtz  (1560–1622), matematician și consilier al ducelui Joachim Frederick de Liegnitz.</a:t>
          </a:r>
          <a:endParaRPr lang="en-US"/>
        </a:p>
      </dgm:t>
    </dgm:pt>
    <dgm:pt modelId="{7DBC9ABE-123A-4304-B9A7-184A5C55C696}" type="parTrans" cxnId="{E822B771-F44B-4B6A-8ED3-88A3C5E4B1E5}">
      <dgm:prSet/>
      <dgm:spPr/>
      <dgm:t>
        <a:bodyPr/>
        <a:lstStyle/>
        <a:p>
          <a:endParaRPr lang="en-US"/>
        </a:p>
      </dgm:t>
    </dgm:pt>
    <dgm:pt modelId="{63DB0B61-0030-476A-BA33-20B78E3EBE78}" type="sibTrans" cxnId="{E822B771-F44B-4B6A-8ED3-88A3C5E4B1E5}">
      <dgm:prSet/>
      <dgm:spPr/>
      <dgm:t>
        <a:bodyPr/>
        <a:lstStyle/>
        <a:p>
          <a:endParaRPr lang="en-US"/>
        </a:p>
      </dgm:t>
    </dgm:pt>
    <dgm:pt modelId="{3233EF21-880B-4567-81C6-F8BDFD141B1F}">
      <dgm:prSet/>
      <dgm:spPr/>
      <dgm:t>
        <a:bodyPr/>
        <a:lstStyle/>
        <a:p>
          <a:r>
            <a:rPr lang="ro-RO"/>
            <a:t>Anul nașterii Mariei este incert. Nu au fost găsite vreodată documente de naștere, botez sau similare. </a:t>
          </a:r>
          <a:endParaRPr lang="en-US"/>
        </a:p>
      </dgm:t>
    </dgm:pt>
    <dgm:pt modelId="{D287B404-2244-48FB-97F6-805BD0290908}" type="parTrans" cxnId="{DB30F95D-49D7-4236-AB32-AFC198081FA7}">
      <dgm:prSet/>
      <dgm:spPr/>
      <dgm:t>
        <a:bodyPr/>
        <a:lstStyle/>
        <a:p>
          <a:endParaRPr lang="en-US"/>
        </a:p>
      </dgm:t>
    </dgm:pt>
    <dgm:pt modelId="{C422D864-1810-4C0B-A326-D80761DD84C9}" type="sibTrans" cxnId="{DB30F95D-49D7-4236-AB32-AFC198081FA7}">
      <dgm:prSet/>
      <dgm:spPr/>
      <dgm:t>
        <a:bodyPr/>
        <a:lstStyle/>
        <a:p>
          <a:endParaRPr lang="en-US"/>
        </a:p>
      </dgm:t>
    </dgm:pt>
    <dgm:pt modelId="{880A9F83-E59B-E542-AECF-96516E82AA94}" type="pres">
      <dgm:prSet presAssocID="{CD4A351B-99B7-4DAC-A5FC-6DE559A0A91B}" presName="linear" presStyleCnt="0">
        <dgm:presLayoutVars>
          <dgm:animLvl val="lvl"/>
          <dgm:resizeHandles val="exact"/>
        </dgm:presLayoutVars>
      </dgm:prSet>
      <dgm:spPr/>
    </dgm:pt>
    <dgm:pt modelId="{D71BFF54-40B0-8E4B-8394-8FB99EEE354E}" type="pres">
      <dgm:prSet presAssocID="{7131C332-DF02-43C5-80E4-B82290D1C085}" presName="parentText" presStyleLbl="node1" presStyleIdx="0" presStyleCnt="2">
        <dgm:presLayoutVars>
          <dgm:chMax val="0"/>
          <dgm:bulletEnabled val="1"/>
        </dgm:presLayoutVars>
      </dgm:prSet>
      <dgm:spPr/>
    </dgm:pt>
    <dgm:pt modelId="{877AD157-ED31-3442-844F-DDB1FC72DB89}" type="pres">
      <dgm:prSet presAssocID="{63DB0B61-0030-476A-BA33-20B78E3EBE78}" presName="spacer" presStyleCnt="0"/>
      <dgm:spPr/>
    </dgm:pt>
    <dgm:pt modelId="{24E89121-E59D-B049-ACF8-B051BC7BDFF3}" type="pres">
      <dgm:prSet presAssocID="{3233EF21-880B-4567-81C6-F8BDFD141B1F}" presName="parentText" presStyleLbl="node1" presStyleIdx="1" presStyleCnt="2">
        <dgm:presLayoutVars>
          <dgm:chMax val="0"/>
          <dgm:bulletEnabled val="1"/>
        </dgm:presLayoutVars>
      </dgm:prSet>
      <dgm:spPr/>
    </dgm:pt>
  </dgm:ptLst>
  <dgm:cxnLst>
    <dgm:cxn modelId="{DB30F95D-49D7-4236-AB32-AFC198081FA7}" srcId="{CD4A351B-99B7-4DAC-A5FC-6DE559A0A91B}" destId="{3233EF21-880B-4567-81C6-F8BDFD141B1F}" srcOrd="1" destOrd="0" parTransId="{D287B404-2244-48FB-97F6-805BD0290908}" sibTransId="{C422D864-1810-4C0B-A326-D80761DD84C9}"/>
    <dgm:cxn modelId="{E822B771-F44B-4B6A-8ED3-88A3C5E4B1E5}" srcId="{CD4A351B-99B7-4DAC-A5FC-6DE559A0A91B}" destId="{7131C332-DF02-43C5-80E4-B82290D1C085}" srcOrd="0" destOrd="0" parTransId="{7DBC9ABE-123A-4304-B9A7-184A5C55C696}" sibTransId="{63DB0B61-0030-476A-BA33-20B78E3EBE78}"/>
    <dgm:cxn modelId="{56185BCF-05BA-8B41-A284-56725E6C446A}" type="presOf" srcId="{7131C332-DF02-43C5-80E4-B82290D1C085}" destId="{D71BFF54-40B0-8E4B-8394-8FB99EEE354E}" srcOrd="0" destOrd="0" presId="urn:microsoft.com/office/officeart/2005/8/layout/vList2"/>
    <dgm:cxn modelId="{CFFD74DF-DC7C-AD4E-85EC-8E0F4B257E71}" type="presOf" srcId="{CD4A351B-99B7-4DAC-A5FC-6DE559A0A91B}" destId="{880A9F83-E59B-E542-AECF-96516E82AA94}" srcOrd="0" destOrd="0" presId="urn:microsoft.com/office/officeart/2005/8/layout/vList2"/>
    <dgm:cxn modelId="{05CD64E7-30B2-0443-9325-23C0BB2B2E62}" type="presOf" srcId="{3233EF21-880B-4567-81C6-F8BDFD141B1F}" destId="{24E89121-E59D-B049-ACF8-B051BC7BDFF3}" srcOrd="0" destOrd="0" presId="urn:microsoft.com/office/officeart/2005/8/layout/vList2"/>
    <dgm:cxn modelId="{ECD392BE-B140-A943-8651-CB011FFEC2CB}" type="presParOf" srcId="{880A9F83-E59B-E542-AECF-96516E82AA94}" destId="{D71BFF54-40B0-8E4B-8394-8FB99EEE354E}" srcOrd="0" destOrd="0" presId="urn:microsoft.com/office/officeart/2005/8/layout/vList2"/>
    <dgm:cxn modelId="{1CFEABF9-D870-4143-AF89-322B29DDB226}" type="presParOf" srcId="{880A9F83-E59B-E542-AECF-96516E82AA94}" destId="{877AD157-ED31-3442-844F-DDB1FC72DB89}" srcOrd="1" destOrd="0" presId="urn:microsoft.com/office/officeart/2005/8/layout/vList2"/>
    <dgm:cxn modelId="{C2489A37-D56C-7C4D-B84A-DD12DC3F464A}" type="presParOf" srcId="{880A9F83-E59B-E542-AECF-96516E82AA94}" destId="{24E89121-E59D-B049-ACF8-B051BC7BDFF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9DB41C-8D49-4EE2-A538-DF2A724872C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39A4B61-1670-4C0A-A882-A3DDED18AD6D}">
      <dgm:prSet/>
      <dgm:spPr/>
      <dgm:t>
        <a:bodyPr/>
        <a:lstStyle/>
        <a:p>
          <a:r>
            <a:rPr lang="ro-RO"/>
            <a:t>La o vârstă fragedă de 13 ani, Maria s-a căsătorit (în 1623) cu avocatul David von Gerstmann. După moartea lui în 1626, ea s-a căsătorit (în 1630) cu Elias von Löwen, tot din Silezia.Elias von Lowen era cunoscut și sub numele de Elie de Loewen. A fost medic la Pitschen și a studiat astronomia.  Elias von Lowen a fost tutorele Mariei și a încurajat-o pe Maria să urmeze astronomia înainte de căsătoria lor în 1630.</a:t>
          </a:r>
          <a:endParaRPr lang="en-US"/>
        </a:p>
      </dgm:t>
    </dgm:pt>
    <dgm:pt modelId="{3E39A881-F919-4DEB-B0CB-41063B7F5B8E}" type="parTrans" cxnId="{81457859-87FF-479D-A04E-E3E8060974A2}">
      <dgm:prSet/>
      <dgm:spPr/>
      <dgm:t>
        <a:bodyPr/>
        <a:lstStyle/>
        <a:p>
          <a:endParaRPr lang="en-US"/>
        </a:p>
      </dgm:t>
    </dgm:pt>
    <dgm:pt modelId="{5D41FCDB-9D14-4840-9606-B510E0A83F0E}" type="sibTrans" cxnId="{81457859-87FF-479D-A04E-E3E8060974A2}">
      <dgm:prSet/>
      <dgm:spPr/>
      <dgm:t>
        <a:bodyPr/>
        <a:lstStyle/>
        <a:p>
          <a:endParaRPr lang="en-US"/>
        </a:p>
      </dgm:t>
    </dgm:pt>
    <dgm:pt modelId="{EA636FDF-798C-46D4-AB34-D5710CCB5FA3}">
      <dgm:prSet/>
      <dgm:spPr/>
      <dgm:t>
        <a:bodyPr/>
        <a:lstStyle/>
        <a:p>
          <a:r>
            <a:rPr lang="ro-RO"/>
            <a:t>Alte domenii de studiu în care Maria era competentă includ medicină, poezie, pictură, muzică, matematică, limbi antice și istorie. . Elias și Maria au avut trei fii: Elias Theodor, Anton Heinrich și Franz Ludwig.  În timpul izbucnirii Războiului de 30 de ani din 1618 până în 1648, Maria și Elias von Löwen  s-au refugiat în mănăstirea cistercienilor din Olobok , Polonia. </a:t>
          </a:r>
          <a:endParaRPr lang="en-US"/>
        </a:p>
      </dgm:t>
    </dgm:pt>
    <dgm:pt modelId="{CA67F0FC-6C55-4CBB-85C3-008A42CD0155}" type="parTrans" cxnId="{8C741B31-B521-4EC5-9C56-613C47F8E744}">
      <dgm:prSet/>
      <dgm:spPr/>
      <dgm:t>
        <a:bodyPr/>
        <a:lstStyle/>
        <a:p>
          <a:endParaRPr lang="en-US"/>
        </a:p>
      </dgm:t>
    </dgm:pt>
    <dgm:pt modelId="{D6F0F3FF-C58F-4FFA-98DF-717275337C8D}" type="sibTrans" cxnId="{8C741B31-B521-4EC5-9C56-613C47F8E744}">
      <dgm:prSet/>
      <dgm:spPr/>
      <dgm:t>
        <a:bodyPr/>
        <a:lstStyle/>
        <a:p>
          <a:endParaRPr lang="en-US"/>
        </a:p>
      </dgm:t>
    </dgm:pt>
    <dgm:pt modelId="{4B4AE239-A0D8-CF4C-A232-18B8564A72B2}" type="pres">
      <dgm:prSet presAssocID="{E89DB41C-8D49-4EE2-A538-DF2A724872C6}" presName="linear" presStyleCnt="0">
        <dgm:presLayoutVars>
          <dgm:animLvl val="lvl"/>
          <dgm:resizeHandles val="exact"/>
        </dgm:presLayoutVars>
      </dgm:prSet>
      <dgm:spPr/>
    </dgm:pt>
    <dgm:pt modelId="{061CDBBB-EAEF-764D-9BB2-F9E9CD3CF8C8}" type="pres">
      <dgm:prSet presAssocID="{639A4B61-1670-4C0A-A882-A3DDED18AD6D}" presName="parentText" presStyleLbl="node1" presStyleIdx="0" presStyleCnt="2">
        <dgm:presLayoutVars>
          <dgm:chMax val="0"/>
          <dgm:bulletEnabled val="1"/>
        </dgm:presLayoutVars>
      </dgm:prSet>
      <dgm:spPr/>
    </dgm:pt>
    <dgm:pt modelId="{57C6675E-A68D-E846-96B3-4D23F8EC3F32}" type="pres">
      <dgm:prSet presAssocID="{5D41FCDB-9D14-4840-9606-B510E0A83F0E}" presName="spacer" presStyleCnt="0"/>
      <dgm:spPr/>
    </dgm:pt>
    <dgm:pt modelId="{0E65E5EA-3819-FC4C-A2E0-62610FE02167}" type="pres">
      <dgm:prSet presAssocID="{EA636FDF-798C-46D4-AB34-D5710CCB5FA3}" presName="parentText" presStyleLbl="node1" presStyleIdx="1" presStyleCnt="2">
        <dgm:presLayoutVars>
          <dgm:chMax val="0"/>
          <dgm:bulletEnabled val="1"/>
        </dgm:presLayoutVars>
      </dgm:prSet>
      <dgm:spPr/>
    </dgm:pt>
  </dgm:ptLst>
  <dgm:cxnLst>
    <dgm:cxn modelId="{F55D620A-D09E-2248-AA4C-31CCD8017850}" type="presOf" srcId="{639A4B61-1670-4C0A-A882-A3DDED18AD6D}" destId="{061CDBBB-EAEF-764D-9BB2-F9E9CD3CF8C8}" srcOrd="0" destOrd="0" presId="urn:microsoft.com/office/officeart/2005/8/layout/vList2"/>
    <dgm:cxn modelId="{8C741B31-B521-4EC5-9C56-613C47F8E744}" srcId="{E89DB41C-8D49-4EE2-A538-DF2A724872C6}" destId="{EA636FDF-798C-46D4-AB34-D5710CCB5FA3}" srcOrd="1" destOrd="0" parTransId="{CA67F0FC-6C55-4CBB-85C3-008A42CD0155}" sibTransId="{D6F0F3FF-C58F-4FFA-98DF-717275337C8D}"/>
    <dgm:cxn modelId="{3924F44A-FFEA-9842-A98A-7B1850FBEF86}" type="presOf" srcId="{E89DB41C-8D49-4EE2-A538-DF2A724872C6}" destId="{4B4AE239-A0D8-CF4C-A232-18B8564A72B2}" srcOrd="0" destOrd="0" presId="urn:microsoft.com/office/officeart/2005/8/layout/vList2"/>
    <dgm:cxn modelId="{81457859-87FF-479D-A04E-E3E8060974A2}" srcId="{E89DB41C-8D49-4EE2-A538-DF2A724872C6}" destId="{639A4B61-1670-4C0A-A882-A3DDED18AD6D}" srcOrd="0" destOrd="0" parTransId="{3E39A881-F919-4DEB-B0CB-41063B7F5B8E}" sibTransId="{5D41FCDB-9D14-4840-9606-B510E0A83F0E}"/>
    <dgm:cxn modelId="{449D33ED-80BB-9446-AD15-39E0DFE39315}" type="presOf" srcId="{EA636FDF-798C-46D4-AB34-D5710CCB5FA3}" destId="{0E65E5EA-3819-FC4C-A2E0-62610FE02167}" srcOrd="0" destOrd="0" presId="urn:microsoft.com/office/officeart/2005/8/layout/vList2"/>
    <dgm:cxn modelId="{A4944D68-B43C-1A49-9225-446A951128F9}" type="presParOf" srcId="{4B4AE239-A0D8-CF4C-A232-18B8564A72B2}" destId="{061CDBBB-EAEF-764D-9BB2-F9E9CD3CF8C8}" srcOrd="0" destOrd="0" presId="urn:microsoft.com/office/officeart/2005/8/layout/vList2"/>
    <dgm:cxn modelId="{AA5B3A58-9A85-0546-921C-41BE595136B2}" type="presParOf" srcId="{4B4AE239-A0D8-CF4C-A232-18B8564A72B2}" destId="{57C6675E-A68D-E846-96B3-4D23F8EC3F32}" srcOrd="1" destOrd="0" presId="urn:microsoft.com/office/officeart/2005/8/layout/vList2"/>
    <dgm:cxn modelId="{FF69D6D1-7A09-A44C-B610-A2BA7E906BB9}" type="presParOf" srcId="{4B4AE239-A0D8-CF4C-A232-18B8564A72B2}" destId="{0E65E5EA-3819-FC4C-A2E0-62610FE0216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C00A46-E511-4809-81E3-85A77394F1C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DFC9C75-4F0D-46E8-AA74-BBB0CD3614FB}">
      <dgm:prSet/>
      <dgm:spPr/>
      <dgm:t>
        <a:bodyPr/>
        <a:lstStyle/>
        <a:p>
          <a:r>
            <a:rPr lang="ro-RO"/>
            <a:t>În timpul în care Maria și Elias s-au refugiat, Maria și-a folosit timpul pentru a aranja un set de tabele astronomice care s-au bazat pe Tabelele Rudolphine, care au fost scrise de Johannes Kepler.  Cunitz și-a extins tabelele astronomice pentru a include toate planetele în orice moment în timp. </a:t>
          </a:r>
          <a:endParaRPr lang="en-US"/>
        </a:p>
      </dgm:t>
    </dgm:pt>
    <dgm:pt modelId="{7F57E569-6B57-48A7-A348-15980E315809}" type="parTrans" cxnId="{6FAF3642-70F7-4310-9646-2BE501B981F0}">
      <dgm:prSet/>
      <dgm:spPr/>
      <dgm:t>
        <a:bodyPr/>
        <a:lstStyle/>
        <a:p>
          <a:endParaRPr lang="en-US"/>
        </a:p>
      </dgm:t>
    </dgm:pt>
    <dgm:pt modelId="{9C7EB957-EC55-4E31-963A-2C3B576D9204}" type="sibTrans" cxnId="{6FAF3642-70F7-4310-9646-2BE501B981F0}">
      <dgm:prSet/>
      <dgm:spPr/>
      <dgm:t>
        <a:bodyPr/>
        <a:lstStyle/>
        <a:p>
          <a:endParaRPr lang="en-US"/>
        </a:p>
      </dgm:t>
    </dgm:pt>
    <dgm:pt modelId="{9B983CD8-0FE9-42C1-ABE4-ACF873120FC4}">
      <dgm:prSet/>
      <dgm:spPr/>
      <dgm:t>
        <a:bodyPr/>
        <a:lstStyle/>
        <a:p>
          <a:r>
            <a:rPr lang="ro-RO"/>
            <a:t>La sfârșitul Războiului de Treizeci de Ani, cuplul s-a întors la casa lor din Pitschen în Silezia .  În 1650, Maria a publicat în privat, pe cheltuiala ei, Urania propitia în germană și latină ca o dedicație pentru Sfântul Împărat Roman Ferdinand al III-lea . Urania propitiaa fost o simplificare a Tabelelor Rudolphine ale lui Kepler datorită dificultății lor de a produce calcule și aplicații, din cauza utilizării logaritmilor.</a:t>
          </a:r>
          <a:endParaRPr lang="en-US"/>
        </a:p>
      </dgm:t>
    </dgm:pt>
    <dgm:pt modelId="{43CF43B5-11AD-4E7A-862D-000E7CE081E9}" type="parTrans" cxnId="{CD9171DC-1932-45D9-9AF8-EC405BB2954E}">
      <dgm:prSet/>
      <dgm:spPr/>
      <dgm:t>
        <a:bodyPr/>
        <a:lstStyle/>
        <a:p>
          <a:endParaRPr lang="en-US"/>
        </a:p>
      </dgm:t>
    </dgm:pt>
    <dgm:pt modelId="{07613583-F4B9-4D21-BEEB-DD7BBB3F8626}" type="sibTrans" cxnId="{CD9171DC-1932-45D9-9AF8-EC405BB2954E}">
      <dgm:prSet/>
      <dgm:spPr/>
      <dgm:t>
        <a:bodyPr/>
        <a:lstStyle/>
        <a:p>
          <a:endParaRPr lang="en-US"/>
        </a:p>
      </dgm:t>
    </dgm:pt>
    <dgm:pt modelId="{59923DC4-2661-C748-BC05-D98666AC3153}" type="pres">
      <dgm:prSet presAssocID="{AFC00A46-E511-4809-81E3-85A77394F1C1}" presName="linear" presStyleCnt="0">
        <dgm:presLayoutVars>
          <dgm:animLvl val="lvl"/>
          <dgm:resizeHandles val="exact"/>
        </dgm:presLayoutVars>
      </dgm:prSet>
      <dgm:spPr/>
    </dgm:pt>
    <dgm:pt modelId="{D69A32FA-8826-5444-86B2-15E9072286D5}" type="pres">
      <dgm:prSet presAssocID="{BDFC9C75-4F0D-46E8-AA74-BBB0CD3614FB}" presName="parentText" presStyleLbl="node1" presStyleIdx="0" presStyleCnt="2">
        <dgm:presLayoutVars>
          <dgm:chMax val="0"/>
          <dgm:bulletEnabled val="1"/>
        </dgm:presLayoutVars>
      </dgm:prSet>
      <dgm:spPr/>
    </dgm:pt>
    <dgm:pt modelId="{DD1062A0-7465-F244-A541-2E2D247F83CC}" type="pres">
      <dgm:prSet presAssocID="{9C7EB957-EC55-4E31-963A-2C3B576D9204}" presName="spacer" presStyleCnt="0"/>
      <dgm:spPr/>
    </dgm:pt>
    <dgm:pt modelId="{7B4CAD3E-E42B-644E-81FB-D20EB0B5F242}" type="pres">
      <dgm:prSet presAssocID="{9B983CD8-0FE9-42C1-ABE4-ACF873120FC4}" presName="parentText" presStyleLbl="node1" presStyleIdx="1" presStyleCnt="2">
        <dgm:presLayoutVars>
          <dgm:chMax val="0"/>
          <dgm:bulletEnabled val="1"/>
        </dgm:presLayoutVars>
      </dgm:prSet>
      <dgm:spPr/>
    </dgm:pt>
  </dgm:ptLst>
  <dgm:cxnLst>
    <dgm:cxn modelId="{517AE70E-F6E9-6A4E-9642-778889770C3F}" type="presOf" srcId="{BDFC9C75-4F0D-46E8-AA74-BBB0CD3614FB}" destId="{D69A32FA-8826-5444-86B2-15E9072286D5}" srcOrd="0" destOrd="0" presId="urn:microsoft.com/office/officeart/2005/8/layout/vList2"/>
    <dgm:cxn modelId="{9A128C16-FE7E-A745-8A50-709CFEE24EDD}" type="presOf" srcId="{9B983CD8-0FE9-42C1-ABE4-ACF873120FC4}" destId="{7B4CAD3E-E42B-644E-81FB-D20EB0B5F242}" srcOrd="0" destOrd="0" presId="urn:microsoft.com/office/officeart/2005/8/layout/vList2"/>
    <dgm:cxn modelId="{6FAF3642-70F7-4310-9646-2BE501B981F0}" srcId="{AFC00A46-E511-4809-81E3-85A77394F1C1}" destId="{BDFC9C75-4F0D-46E8-AA74-BBB0CD3614FB}" srcOrd="0" destOrd="0" parTransId="{7F57E569-6B57-48A7-A348-15980E315809}" sibTransId="{9C7EB957-EC55-4E31-963A-2C3B576D9204}"/>
    <dgm:cxn modelId="{86C7A958-44D7-6848-B603-87C3F94EE88B}" type="presOf" srcId="{AFC00A46-E511-4809-81E3-85A77394F1C1}" destId="{59923DC4-2661-C748-BC05-D98666AC3153}" srcOrd="0" destOrd="0" presId="urn:microsoft.com/office/officeart/2005/8/layout/vList2"/>
    <dgm:cxn modelId="{CD9171DC-1932-45D9-9AF8-EC405BB2954E}" srcId="{AFC00A46-E511-4809-81E3-85A77394F1C1}" destId="{9B983CD8-0FE9-42C1-ABE4-ACF873120FC4}" srcOrd="1" destOrd="0" parTransId="{43CF43B5-11AD-4E7A-862D-000E7CE081E9}" sibTransId="{07613583-F4B9-4D21-BEEB-DD7BBB3F8626}"/>
    <dgm:cxn modelId="{BB25B1C5-8980-9347-BA83-6F0882BE286C}" type="presParOf" srcId="{59923DC4-2661-C748-BC05-D98666AC3153}" destId="{D69A32FA-8826-5444-86B2-15E9072286D5}" srcOrd="0" destOrd="0" presId="urn:microsoft.com/office/officeart/2005/8/layout/vList2"/>
    <dgm:cxn modelId="{AB53958B-10F6-F44D-A8BF-EC4F9EC854FA}" type="presParOf" srcId="{59923DC4-2661-C748-BC05-D98666AC3153}" destId="{DD1062A0-7465-F244-A541-2E2D247F83CC}" srcOrd="1" destOrd="0" presId="urn:microsoft.com/office/officeart/2005/8/layout/vList2"/>
    <dgm:cxn modelId="{8C1811D1-D59A-AC40-9E74-48BAAB112B75}" type="presParOf" srcId="{59923DC4-2661-C748-BC05-D98666AC3153}" destId="{7B4CAD3E-E42B-644E-81FB-D20EB0B5F2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9BD968-B1C3-45FF-8BE6-2E4A386A69F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357E1EE-A8AB-414E-9B5F-7B45321F35FD}">
      <dgm:prSet/>
      <dgm:spPr/>
      <dgm:t>
        <a:bodyPr/>
        <a:lstStyle/>
        <a:p>
          <a:r>
            <a:rPr lang="ro-RO"/>
            <a:t>Urania propitia este una dintre cele mai cunoscute și influente lucrări create de Cunitz. Cosmologia ei, așa cum este exemplificată în această lucrare, a fost o variație a altor mari astronomi timpurii, cum ar fi Tycho Brahe și Johannes Kepler . Urania propitia este un „quaro mare cu un număr mare de pagini de tabele care le permite oamenilor să determine atât longitudinea, cât și latitudinea fiecărei planete, de asemenea, împreună cu alți parametri”. </a:t>
          </a:r>
          <a:endParaRPr lang="en-US"/>
        </a:p>
      </dgm:t>
    </dgm:pt>
    <dgm:pt modelId="{F1567681-1A0B-478E-9B01-CB74B9954658}" type="parTrans" cxnId="{726A9A94-5F80-405E-A66B-2461ADAF4262}">
      <dgm:prSet/>
      <dgm:spPr/>
      <dgm:t>
        <a:bodyPr/>
        <a:lstStyle/>
        <a:p>
          <a:endParaRPr lang="en-US"/>
        </a:p>
      </dgm:t>
    </dgm:pt>
    <dgm:pt modelId="{ABD8AA08-CB5C-4611-BE54-73363737C4F6}" type="sibTrans" cxnId="{726A9A94-5F80-405E-A66B-2461ADAF4262}">
      <dgm:prSet/>
      <dgm:spPr/>
      <dgm:t>
        <a:bodyPr/>
        <a:lstStyle/>
        <a:p>
          <a:endParaRPr lang="en-US"/>
        </a:p>
      </dgm:t>
    </dgm:pt>
    <dgm:pt modelId="{6D37E288-AFF4-4730-95F3-270BECD5D6D0}">
      <dgm:prSet/>
      <dgm:spPr/>
      <dgm:t>
        <a:bodyPr/>
        <a:lstStyle/>
        <a:p>
          <a:r>
            <a:rPr lang="ro-RO"/>
            <a:t>În acest text, ea a revizuit calculele complicate și greșite găsite în Tabelele Rudolphine ale lui Keplerprin crearea unor algoritmi mai simpli care au redus spațiul pentru erorile umane și matematice. Cu toate acestea, Cunitz a omis coeficienți mici, ducând la erori minime în Urania propitia. Urania propitia a fost publicată atât în ​​latină, cât și în germană, pentru a-și spori accesibilitatea.</a:t>
          </a:r>
          <a:endParaRPr lang="en-US"/>
        </a:p>
      </dgm:t>
    </dgm:pt>
    <dgm:pt modelId="{E021D35C-8DFE-49D9-B067-786237AD83EE}" type="parTrans" cxnId="{5F3337D1-403C-4DDE-BEBC-BEA651781F1D}">
      <dgm:prSet/>
      <dgm:spPr/>
      <dgm:t>
        <a:bodyPr/>
        <a:lstStyle/>
        <a:p>
          <a:endParaRPr lang="en-US"/>
        </a:p>
      </dgm:t>
    </dgm:pt>
    <dgm:pt modelId="{5E0A552D-C760-424E-9F6A-B2CA11FC57AC}" type="sibTrans" cxnId="{5F3337D1-403C-4DDE-BEBC-BEA651781F1D}">
      <dgm:prSet/>
      <dgm:spPr/>
      <dgm:t>
        <a:bodyPr/>
        <a:lstStyle/>
        <a:p>
          <a:endParaRPr lang="en-US"/>
        </a:p>
      </dgm:t>
    </dgm:pt>
    <dgm:pt modelId="{4B62A867-CE53-A149-864B-EC27C410DF8E}" type="pres">
      <dgm:prSet presAssocID="{5A9BD968-B1C3-45FF-8BE6-2E4A386A69F0}" presName="linear" presStyleCnt="0">
        <dgm:presLayoutVars>
          <dgm:animLvl val="lvl"/>
          <dgm:resizeHandles val="exact"/>
        </dgm:presLayoutVars>
      </dgm:prSet>
      <dgm:spPr/>
    </dgm:pt>
    <dgm:pt modelId="{26930F6C-49B6-3142-9E7C-86CAB7567F2E}" type="pres">
      <dgm:prSet presAssocID="{C357E1EE-A8AB-414E-9B5F-7B45321F35FD}" presName="parentText" presStyleLbl="node1" presStyleIdx="0" presStyleCnt="2">
        <dgm:presLayoutVars>
          <dgm:chMax val="0"/>
          <dgm:bulletEnabled val="1"/>
        </dgm:presLayoutVars>
      </dgm:prSet>
      <dgm:spPr/>
    </dgm:pt>
    <dgm:pt modelId="{B4BDAFF0-AE4A-9243-ADCD-594988AEF670}" type="pres">
      <dgm:prSet presAssocID="{ABD8AA08-CB5C-4611-BE54-73363737C4F6}" presName="spacer" presStyleCnt="0"/>
      <dgm:spPr/>
    </dgm:pt>
    <dgm:pt modelId="{4BA7DE16-31D8-1241-AF68-094362F2E279}" type="pres">
      <dgm:prSet presAssocID="{6D37E288-AFF4-4730-95F3-270BECD5D6D0}" presName="parentText" presStyleLbl="node1" presStyleIdx="1" presStyleCnt="2">
        <dgm:presLayoutVars>
          <dgm:chMax val="0"/>
          <dgm:bulletEnabled val="1"/>
        </dgm:presLayoutVars>
      </dgm:prSet>
      <dgm:spPr/>
    </dgm:pt>
  </dgm:ptLst>
  <dgm:cxnLst>
    <dgm:cxn modelId="{087AE40B-FB61-364C-9942-D275D9E86F58}" type="presOf" srcId="{C357E1EE-A8AB-414E-9B5F-7B45321F35FD}" destId="{26930F6C-49B6-3142-9E7C-86CAB7567F2E}" srcOrd="0" destOrd="0" presId="urn:microsoft.com/office/officeart/2005/8/layout/vList2"/>
    <dgm:cxn modelId="{F6A6BC4D-7663-BD45-881C-A1E975FB8C57}" type="presOf" srcId="{5A9BD968-B1C3-45FF-8BE6-2E4A386A69F0}" destId="{4B62A867-CE53-A149-864B-EC27C410DF8E}" srcOrd="0" destOrd="0" presId="urn:microsoft.com/office/officeart/2005/8/layout/vList2"/>
    <dgm:cxn modelId="{AC2FFC8A-0C28-2A4A-BCF9-5EC5EE689F35}" type="presOf" srcId="{6D37E288-AFF4-4730-95F3-270BECD5D6D0}" destId="{4BA7DE16-31D8-1241-AF68-094362F2E279}" srcOrd="0" destOrd="0" presId="urn:microsoft.com/office/officeart/2005/8/layout/vList2"/>
    <dgm:cxn modelId="{726A9A94-5F80-405E-A66B-2461ADAF4262}" srcId="{5A9BD968-B1C3-45FF-8BE6-2E4A386A69F0}" destId="{C357E1EE-A8AB-414E-9B5F-7B45321F35FD}" srcOrd="0" destOrd="0" parTransId="{F1567681-1A0B-478E-9B01-CB74B9954658}" sibTransId="{ABD8AA08-CB5C-4611-BE54-73363737C4F6}"/>
    <dgm:cxn modelId="{5F3337D1-403C-4DDE-BEBC-BEA651781F1D}" srcId="{5A9BD968-B1C3-45FF-8BE6-2E4A386A69F0}" destId="{6D37E288-AFF4-4730-95F3-270BECD5D6D0}" srcOrd="1" destOrd="0" parTransId="{E021D35C-8DFE-49D9-B067-786237AD83EE}" sibTransId="{5E0A552D-C760-424E-9F6A-B2CA11FC57AC}"/>
    <dgm:cxn modelId="{AD68D222-CF97-934B-858F-221231779BD9}" type="presParOf" srcId="{4B62A867-CE53-A149-864B-EC27C410DF8E}" destId="{26930F6C-49B6-3142-9E7C-86CAB7567F2E}" srcOrd="0" destOrd="0" presId="urn:microsoft.com/office/officeart/2005/8/layout/vList2"/>
    <dgm:cxn modelId="{B2127903-DBB9-A44C-AEB7-297070D6EF44}" type="presParOf" srcId="{4B62A867-CE53-A149-864B-EC27C410DF8E}" destId="{B4BDAFF0-AE4A-9243-ADCD-594988AEF670}" srcOrd="1" destOrd="0" presId="urn:microsoft.com/office/officeart/2005/8/layout/vList2"/>
    <dgm:cxn modelId="{8E354564-A02A-EA48-95A2-A8729F6B1951}" type="presParOf" srcId="{4B62A867-CE53-A149-864B-EC27C410DF8E}" destId="{4BA7DE16-31D8-1241-AF68-094362F2E27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CF6186-417D-4BD9-ABC6-7DE696A3957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2F45BEF-7C93-46D4-A14B-6A9C5E5D5ACA}">
      <dgm:prSet/>
      <dgm:spPr/>
      <dgm:t>
        <a:bodyPr/>
        <a:lstStyle/>
        <a:p>
          <a:r>
            <a:rPr lang="ro-RO"/>
            <a:t>Urania propitia a oferit noi tabele, noi efemere și o soluție mai elegantă la Problema lui Kepler, care este de a determina poziția unei planete pe orbita sa în funcție de timp. Astăzi, cartea ei este, de asemenea, creditată pentru contribuția sa la dezvoltarea limbii științifice germane.</a:t>
          </a:r>
          <a:endParaRPr lang="en-US"/>
        </a:p>
      </dgm:t>
    </dgm:pt>
    <dgm:pt modelId="{CDC3D549-24E8-4495-97D6-DC6498065CA7}" type="parTrans" cxnId="{B08819AC-4AE5-41E9-B3A8-316DD613C4BF}">
      <dgm:prSet/>
      <dgm:spPr/>
      <dgm:t>
        <a:bodyPr/>
        <a:lstStyle/>
        <a:p>
          <a:endParaRPr lang="en-US"/>
        </a:p>
      </dgm:t>
    </dgm:pt>
    <dgm:pt modelId="{14A0AE1E-E39E-4182-8405-A27EA9FAD8C8}" type="sibTrans" cxnId="{B08819AC-4AE5-41E9-B3A8-316DD613C4BF}">
      <dgm:prSet/>
      <dgm:spPr/>
      <dgm:t>
        <a:bodyPr/>
        <a:lstStyle/>
        <a:p>
          <a:endParaRPr lang="en-US"/>
        </a:p>
      </dgm:t>
    </dgm:pt>
    <dgm:pt modelId="{C0C5C5DA-7CD7-4C88-9FE1-4AE0E63FE772}">
      <dgm:prSet/>
      <dgm:spPr/>
      <dgm:t>
        <a:bodyPr/>
        <a:lstStyle/>
        <a:p>
          <a:r>
            <a:rPr lang="ro-RO"/>
            <a:t>Elias von Lowen, al doilea soț al Mariei, a creat prefața la Urania propitia . Elias a vrut să se asigure că cititorul Uraniei propitia știa că întreaga lucrare este exclusiv opera Mariei. De asemenea, Elias a ținut să noteze că nu a avut nicio contribuție la scrierea Urania propitia , dar a vrut să clarifice faptul că și-a susținut continuu soția, Maria. </a:t>
          </a:r>
          <a:endParaRPr lang="en-US"/>
        </a:p>
      </dgm:t>
    </dgm:pt>
    <dgm:pt modelId="{36CD96FA-2F0E-48EE-AC3A-00364EAAAC4B}" type="parTrans" cxnId="{66CEA315-22C7-4067-91E7-48E790464081}">
      <dgm:prSet/>
      <dgm:spPr/>
      <dgm:t>
        <a:bodyPr/>
        <a:lstStyle/>
        <a:p>
          <a:endParaRPr lang="en-US"/>
        </a:p>
      </dgm:t>
    </dgm:pt>
    <dgm:pt modelId="{382A3A76-969C-4914-A92E-F5B3C26081D9}" type="sibTrans" cxnId="{66CEA315-22C7-4067-91E7-48E790464081}">
      <dgm:prSet/>
      <dgm:spPr/>
      <dgm:t>
        <a:bodyPr/>
        <a:lstStyle/>
        <a:p>
          <a:endParaRPr lang="en-US"/>
        </a:p>
      </dgm:t>
    </dgm:pt>
    <dgm:pt modelId="{EA810931-AC28-6041-ACFE-BF496C1146D6}" type="pres">
      <dgm:prSet presAssocID="{71CF6186-417D-4BD9-ABC6-7DE696A39578}" presName="linear" presStyleCnt="0">
        <dgm:presLayoutVars>
          <dgm:animLvl val="lvl"/>
          <dgm:resizeHandles val="exact"/>
        </dgm:presLayoutVars>
      </dgm:prSet>
      <dgm:spPr/>
    </dgm:pt>
    <dgm:pt modelId="{FD269DF4-1730-834C-A36E-A2B4E3D711B3}" type="pres">
      <dgm:prSet presAssocID="{12F45BEF-7C93-46D4-A14B-6A9C5E5D5ACA}" presName="parentText" presStyleLbl="node1" presStyleIdx="0" presStyleCnt="2">
        <dgm:presLayoutVars>
          <dgm:chMax val="0"/>
          <dgm:bulletEnabled val="1"/>
        </dgm:presLayoutVars>
      </dgm:prSet>
      <dgm:spPr/>
    </dgm:pt>
    <dgm:pt modelId="{C48E45AA-2A06-EB43-9AB1-8C46A8F1E6AB}" type="pres">
      <dgm:prSet presAssocID="{14A0AE1E-E39E-4182-8405-A27EA9FAD8C8}" presName="spacer" presStyleCnt="0"/>
      <dgm:spPr/>
    </dgm:pt>
    <dgm:pt modelId="{3FE2F6A4-9FEC-F640-910D-5B8DDD18FEA7}" type="pres">
      <dgm:prSet presAssocID="{C0C5C5DA-7CD7-4C88-9FE1-4AE0E63FE772}" presName="parentText" presStyleLbl="node1" presStyleIdx="1" presStyleCnt="2">
        <dgm:presLayoutVars>
          <dgm:chMax val="0"/>
          <dgm:bulletEnabled val="1"/>
        </dgm:presLayoutVars>
      </dgm:prSet>
      <dgm:spPr/>
    </dgm:pt>
  </dgm:ptLst>
  <dgm:cxnLst>
    <dgm:cxn modelId="{66CEA315-22C7-4067-91E7-48E790464081}" srcId="{71CF6186-417D-4BD9-ABC6-7DE696A39578}" destId="{C0C5C5DA-7CD7-4C88-9FE1-4AE0E63FE772}" srcOrd="1" destOrd="0" parTransId="{36CD96FA-2F0E-48EE-AC3A-00364EAAAC4B}" sibTransId="{382A3A76-969C-4914-A92E-F5B3C26081D9}"/>
    <dgm:cxn modelId="{8CBF137B-01C6-0648-844C-68B4028AC8F3}" type="presOf" srcId="{12F45BEF-7C93-46D4-A14B-6A9C5E5D5ACA}" destId="{FD269DF4-1730-834C-A36E-A2B4E3D711B3}" srcOrd="0" destOrd="0" presId="urn:microsoft.com/office/officeart/2005/8/layout/vList2"/>
    <dgm:cxn modelId="{3A990FAA-A144-5E46-B49B-61F1027D9FE4}" type="presOf" srcId="{C0C5C5DA-7CD7-4C88-9FE1-4AE0E63FE772}" destId="{3FE2F6A4-9FEC-F640-910D-5B8DDD18FEA7}" srcOrd="0" destOrd="0" presId="urn:microsoft.com/office/officeart/2005/8/layout/vList2"/>
    <dgm:cxn modelId="{B08819AC-4AE5-41E9-B3A8-316DD613C4BF}" srcId="{71CF6186-417D-4BD9-ABC6-7DE696A39578}" destId="{12F45BEF-7C93-46D4-A14B-6A9C5E5D5ACA}" srcOrd="0" destOrd="0" parTransId="{CDC3D549-24E8-4495-97D6-DC6498065CA7}" sibTransId="{14A0AE1E-E39E-4182-8405-A27EA9FAD8C8}"/>
    <dgm:cxn modelId="{55670BCA-C92B-D745-AAD0-675B73D8E9D9}" type="presOf" srcId="{71CF6186-417D-4BD9-ABC6-7DE696A39578}" destId="{EA810931-AC28-6041-ACFE-BF496C1146D6}" srcOrd="0" destOrd="0" presId="urn:microsoft.com/office/officeart/2005/8/layout/vList2"/>
    <dgm:cxn modelId="{846E2837-4F57-1849-A925-784F9A3C200A}" type="presParOf" srcId="{EA810931-AC28-6041-ACFE-BF496C1146D6}" destId="{FD269DF4-1730-834C-A36E-A2B4E3D711B3}" srcOrd="0" destOrd="0" presId="urn:microsoft.com/office/officeart/2005/8/layout/vList2"/>
    <dgm:cxn modelId="{DFCCC1EB-C485-DC41-BAE0-1456DA661AB5}" type="presParOf" srcId="{EA810931-AC28-6041-ACFE-BF496C1146D6}" destId="{C48E45AA-2A06-EB43-9AB1-8C46A8F1E6AB}" srcOrd="1" destOrd="0" presId="urn:microsoft.com/office/officeart/2005/8/layout/vList2"/>
    <dgm:cxn modelId="{A9311324-B900-2A4D-8053-664D1D63D907}" type="presParOf" srcId="{EA810931-AC28-6041-ACFE-BF496C1146D6}" destId="{3FE2F6A4-9FEC-F640-910D-5B8DDD18FEA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BC3BA8-0D8C-4515-A838-616F4F64214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E8F32AF-54CE-4EFA-BA56-2D66488CC7D0}">
      <dgm:prSet/>
      <dgm:spPr/>
      <dgm:t>
        <a:bodyPr/>
        <a:lstStyle/>
        <a:p>
          <a:r>
            <a:rPr lang="ro-RO"/>
            <a:t>Urania propitia nu a avut un mare impact asupra astronomiei de la sfârșitul secolului al XVII-lea. O mare contribuție la acest fapt are de-a face cu faptul că Cunitz și-a publicat opera într-o tipografie izolată din Olesnica și au fost făcute doar câteva exemplare din Urania propitia . Nimeni nu a menționat cu adevărat Urania propitia, cu excepția unui astronom parizian de la mijlocul secolului, pe nume Ismael Boulliau. </a:t>
          </a:r>
          <a:endParaRPr lang="en-US"/>
        </a:p>
      </dgm:t>
    </dgm:pt>
    <dgm:pt modelId="{45CA8697-CB98-4ADC-B83D-3C7CAC72314A}" type="parTrans" cxnId="{FA8EA422-48B7-451A-BC6E-7A7432A6CAE1}">
      <dgm:prSet/>
      <dgm:spPr/>
      <dgm:t>
        <a:bodyPr/>
        <a:lstStyle/>
        <a:p>
          <a:endParaRPr lang="en-US"/>
        </a:p>
      </dgm:t>
    </dgm:pt>
    <dgm:pt modelId="{DCEE422C-C454-4356-8665-9FF4598889BC}" type="sibTrans" cxnId="{FA8EA422-48B7-451A-BC6E-7A7432A6CAE1}">
      <dgm:prSet/>
      <dgm:spPr/>
      <dgm:t>
        <a:bodyPr/>
        <a:lstStyle/>
        <a:p>
          <a:endParaRPr lang="en-US"/>
        </a:p>
      </dgm:t>
    </dgm:pt>
    <dgm:pt modelId="{B1FD0080-E8A5-493C-BF42-CA7F852ED91C}">
      <dgm:prSet/>
      <dgm:spPr/>
      <dgm:t>
        <a:bodyPr/>
        <a:lstStyle/>
        <a:p>
          <a:r>
            <a:rPr lang="ro-RO"/>
            <a:t>Urania propitia a avut un efect de durată în lumea astronomiei, inspirându-i pe colegii săi astronomi și corespondenți să elimine erorile și să fie de partea simplității la calculele. Cu toate acestea, un incendiu a izbucnit pe străzile din Byczyna, Polonia și a distrus casa Mariei Cunitz și a soțului ei Elias von Löwen și echipamentul ei vast de colecție de astronomie, cărți și lucrări academice, precum și corespondența ei detaliată cu astronomii relevanți. O mare parte din munca ei a fost pierdută.</a:t>
          </a:r>
          <a:endParaRPr lang="en-US"/>
        </a:p>
      </dgm:t>
    </dgm:pt>
    <dgm:pt modelId="{A7BE02BB-9FE3-448F-9C94-642DD5604ED9}" type="parTrans" cxnId="{0CA5860A-356C-4DC6-8D22-00312E407C90}">
      <dgm:prSet/>
      <dgm:spPr/>
      <dgm:t>
        <a:bodyPr/>
        <a:lstStyle/>
        <a:p>
          <a:endParaRPr lang="en-US"/>
        </a:p>
      </dgm:t>
    </dgm:pt>
    <dgm:pt modelId="{C7F227A4-6DC8-41B8-9AAC-121882C128EE}" type="sibTrans" cxnId="{0CA5860A-356C-4DC6-8D22-00312E407C90}">
      <dgm:prSet/>
      <dgm:spPr/>
      <dgm:t>
        <a:bodyPr/>
        <a:lstStyle/>
        <a:p>
          <a:endParaRPr lang="en-US"/>
        </a:p>
      </dgm:t>
    </dgm:pt>
    <dgm:pt modelId="{64CD395D-11C5-5B4E-9373-FDB5D3E7E8D8}" type="pres">
      <dgm:prSet presAssocID="{00BC3BA8-0D8C-4515-A838-616F4F642145}" presName="linear" presStyleCnt="0">
        <dgm:presLayoutVars>
          <dgm:animLvl val="lvl"/>
          <dgm:resizeHandles val="exact"/>
        </dgm:presLayoutVars>
      </dgm:prSet>
      <dgm:spPr/>
    </dgm:pt>
    <dgm:pt modelId="{CE65F2BC-8E71-0C41-BAA8-E11ABD078EA2}" type="pres">
      <dgm:prSet presAssocID="{5E8F32AF-54CE-4EFA-BA56-2D66488CC7D0}" presName="parentText" presStyleLbl="node1" presStyleIdx="0" presStyleCnt="2">
        <dgm:presLayoutVars>
          <dgm:chMax val="0"/>
          <dgm:bulletEnabled val="1"/>
        </dgm:presLayoutVars>
      </dgm:prSet>
      <dgm:spPr/>
    </dgm:pt>
    <dgm:pt modelId="{CA44590C-7B27-804A-B2A4-5C864CC8B338}" type="pres">
      <dgm:prSet presAssocID="{DCEE422C-C454-4356-8665-9FF4598889BC}" presName="spacer" presStyleCnt="0"/>
      <dgm:spPr/>
    </dgm:pt>
    <dgm:pt modelId="{3BA7E1C7-E41C-1F45-B3E4-94DBC5BA525F}" type="pres">
      <dgm:prSet presAssocID="{B1FD0080-E8A5-493C-BF42-CA7F852ED91C}" presName="parentText" presStyleLbl="node1" presStyleIdx="1" presStyleCnt="2">
        <dgm:presLayoutVars>
          <dgm:chMax val="0"/>
          <dgm:bulletEnabled val="1"/>
        </dgm:presLayoutVars>
      </dgm:prSet>
      <dgm:spPr/>
    </dgm:pt>
  </dgm:ptLst>
  <dgm:cxnLst>
    <dgm:cxn modelId="{0CA5860A-356C-4DC6-8D22-00312E407C90}" srcId="{00BC3BA8-0D8C-4515-A838-616F4F642145}" destId="{B1FD0080-E8A5-493C-BF42-CA7F852ED91C}" srcOrd="1" destOrd="0" parTransId="{A7BE02BB-9FE3-448F-9C94-642DD5604ED9}" sibTransId="{C7F227A4-6DC8-41B8-9AAC-121882C128EE}"/>
    <dgm:cxn modelId="{FA8EA422-48B7-451A-BC6E-7A7432A6CAE1}" srcId="{00BC3BA8-0D8C-4515-A838-616F4F642145}" destId="{5E8F32AF-54CE-4EFA-BA56-2D66488CC7D0}" srcOrd="0" destOrd="0" parTransId="{45CA8697-CB98-4ADC-B83D-3C7CAC72314A}" sibTransId="{DCEE422C-C454-4356-8665-9FF4598889BC}"/>
    <dgm:cxn modelId="{7B9D6C5D-9E3D-A94A-9AAA-546EE7927E8B}" type="presOf" srcId="{B1FD0080-E8A5-493C-BF42-CA7F852ED91C}" destId="{3BA7E1C7-E41C-1F45-B3E4-94DBC5BA525F}" srcOrd="0" destOrd="0" presId="urn:microsoft.com/office/officeart/2005/8/layout/vList2"/>
    <dgm:cxn modelId="{9201E44B-3137-AF45-AD53-66CECC92FE77}" type="presOf" srcId="{5E8F32AF-54CE-4EFA-BA56-2D66488CC7D0}" destId="{CE65F2BC-8E71-0C41-BAA8-E11ABD078EA2}" srcOrd="0" destOrd="0" presId="urn:microsoft.com/office/officeart/2005/8/layout/vList2"/>
    <dgm:cxn modelId="{CC0B0BB0-55EC-A84F-B2B4-656CDC0C6821}" type="presOf" srcId="{00BC3BA8-0D8C-4515-A838-616F4F642145}" destId="{64CD395D-11C5-5B4E-9373-FDB5D3E7E8D8}" srcOrd="0" destOrd="0" presId="urn:microsoft.com/office/officeart/2005/8/layout/vList2"/>
    <dgm:cxn modelId="{FC953AE1-AE81-2C4A-A408-422A86C9AFB6}" type="presParOf" srcId="{64CD395D-11C5-5B4E-9373-FDB5D3E7E8D8}" destId="{CE65F2BC-8E71-0C41-BAA8-E11ABD078EA2}" srcOrd="0" destOrd="0" presId="urn:microsoft.com/office/officeart/2005/8/layout/vList2"/>
    <dgm:cxn modelId="{2D0F9D4B-9BF2-0148-97CC-1E22546F89C7}" type="presParOf" srcId="{64CD395D-11C5-5B4E-9373-FDB5D3E7E8D8}" destId="{CA44590C-7B27-804A-B2A4-5C864CC8B338}" srcOrd="1" destOrd="0" presId="urn:microsoft.com/office/officeart/2005/8/layout/vList2"/>
    <dgm:cxn modelId="{F048FE2C-F5FB-1544-98E7-77443F4788A5}" type="presParOf" srcId="{64CD395D-11C5-5B4E-9373-FDB5D3E7E8D8}" destId="{3BA7E1C7-E41C-1F45-B3E4-94DBC5BA525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9B7263-4B0B-4034-A2BF-75CDFFE9299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8A3D293-43C3-4A98-BB8A-780DBEBC75C0}">
      <dgm:prSet/>
      <dgm:spPr/>
      <dgm:t>
        <a:bodyPr/>
        <a:lstStyle/>
        <a:p>
          <a:r>
            <a:rPr lang="ro-RO"/>
            <a:t>Cu toate acestea, Urania propitiaa fost publicată în mod privat și, începând cu 2016, există nouă copii fizice în lume împreună cu mai multe copii online. Copii fizice pot fi găsite în Biblioteca Observatorului Astronomic din Paris, Biblioteca Universității din Florida, în expoziția lui Galileo și Kepler la Bibliotecile Universității din Norman, Oklahoma și Biblioteca Bloomington Lilly a Universității Indiana. </a:t>
          </a:r>
          <a:endParaRPr lang="en-US"/>
        </a:p>
      </dgm:t>
    </dgm:pt>
    <dgm:pt modelId="{699DB3CE-0C28-4B36-9083-7607744D543C}" type="parTrans" cxnId="{CE43C6DA-0666-4818-A306-EBF4549185BA}">
      <dgm:prSet/>
      <dgm:spPr/>
      <dgm:t>
        <a:bodyPr/>
        <a:lstStyle/>
        <a:p>
          <a:endParaRPr lang="en-US"/>
        </a:p>
      </dgm:t>
    </dgm:pt>
    <dgm:pt modelId="{8A982270-4B86-4203-8C19-29436FC922C3}" type="sibTrans" cxnId="{CE43C6DA-0666-4818-A306-EBF4549185BA}">
      <dgm:prSet/>
      <dgm:spPr/>
      <dgm:t>
        <a:bodyPr/>
        <a:lstStyle/>
        <a:p>
          <a:endParaRPr lang="en-US"/>
        </a:p>
      </dgm:t>
    </dgm:pt>
    <dgm:pt modelId="{9153D8C3-7A60-49C7-A33B-B1B2D5A3F15A}">
      <dgm:prSet/>
      <dgm:spPr/>
      <dgm:t>
        <a:bodyPr/>
        <a:lstStyle/>
        <a:p>
          <a:r>
            <a:rPr lang="ro-RO"/>
            <a:t>În Świdnica, orașul în care a copilărit Maria, se află un monument al lui Cunitz. Monumentul este o bancă de fier cu o sculptură în bronz a Mariei stând pe bancă cu Urania propitia în mâna dreaptă. Aparent, monumentul Mariei din Świdnica, este singurul monument cunoscut contribuit la Cunitz.</a:t>
          </a:r>
          <a:endParaRPr lang="en-US"/>
        </a:p>
      </dgm:t>
    </dgm:pt>
    <dgm:pt modelId="{AB845D24-5C1E-42FF-8822-3DFDDA7E4685}" type="parTrans" cxnId="{72D750C5-B019-449F-81DC-CEB06A22F90A}">
      <dgm:prSet/>
      <dgm:spPr/>
      <dgm:t>
        <a:bodyPr/>
        <a:lstStyle/>
        <a:p>
          <a:endParaRPr lang="en-US"/>
        </a:p>
      </dgm:t>
    </dgm:pt>
    <dgm:pt modelId="{1773CF9D-A573-49D0-A016-024EA5307E19}" type="sibTrans" cxnId="{72D750C5-B019-449F-81DC-CEB06A22F90A}">
      <dgm:prSet/>
      <dgm:spPr/>
      <dgm:t>
        <a:bodyPr/>
        <a:lstStyle/>
        <a:p>
          <a:endParaRPr lang="en-US"/>
        </a:p>
      </dgm:t>
    </dgm:pt>
    <dgm:pt modelId="{178B1CA5-F1EA-2047-A671-3FACC356818B}" type="pres">
      <dgm:prSet presAssocID="{979B7263-4B0B-4034-A2BF-75CDFFE92999}" presName="linear" presStyleCnt="0">
        <dgm:presLayoutVars>
          <dgm:animLvl val="lvl"/>
          <dgm:resizeHandles val="exact"/>
        </dgm:presLayoutVars>
      </dgm:prSet>
      <dgm:spPr/>
    </dgm:pt>
    <dgm:pt modelId="{0BAD37BE-BF23-DD49-9F3C-E5E7D262F67F}" type="pres">
      <dgm:prSet presAssocID="{78A3D293-43C3-4A98-BB8A-780DBEBC75C0}" presName="parentText" presStyleLbl="node1" presStyleIdx="0" presStyleCnt="2">
        <dgm:presLayoutVars>
          <dgm:chMax val="0"/>
          <dgm:bulletEnabled val="1"/>
        </dgm:presLayoutVars>
      </dgm:prSet>
      <dgm:spPr/>
    </dgm:pt>
    <dgm:pt modelId="{76F838A2-BACF-1449-A36C-9BBAB93B5009}" type="pres">
      <dgm:prSet presAssocID="{8A982270-4B86-4203-8C19-29436FC922C3}" presName="spacer" presStyleCnt="0"/>
      <dgm:spPr/>
    </dgm:pt>
    <dgm:pt modelId="{0C1F243A-1151-4D43-8401-C70EACCC9767}" type="pres">
      <dgm:prSet presAssocID="{9153D8C3-7A60-49C7-A33B-B1B2D5A3F15A}" presName="parentText" presStyleLbl="node1" presStyleIdx="1" presStyleCnt="2">
        <dgm:presLayoutVars>
          <dgm:chMax val="0"/>
          <dgm:bulletEnabled val="1"/>
        </dgm:presLayoutVars>
      </dgm:prSet>
      <dgm:spPr/>
    </dgm:pt>
  </dgm:ptLst>
  <dgm:cxnLst>
    <dgm:cxn modelId="{1A707440-7858-544E-94FF-E4A2369E865A}" type="presOf" srcId="{979B7263-4B0B-4034-A2BF-75CDFFE92999}" destId="{178B1CA5-F1EA-2047-A671-3FACC356818B}" srcOrd="0" destOrd="0" presId="urn:microsoft.com/office/officeart/2005/8/layout/vList2"/>
    <dgm:cxn modelId="{FB92F386-5F4B-9E41-91C7-4A6CDF52D713}" type="presOf" srcId="{9153D8C3-7A60-49C7-A33B-B1B2D5A3F15A}" destId="{0C1F243A-1151-4D43-8401-C70EACCC9767}" srcOrd="0" destOrd="0" presId="urn:microsoft.com/office/officeart/2005/8/layout/vList2"/>
    <dgm:cxn modelId="{72D750C5-B019-449F-81DC-CEB06A22F90A}" srcId="{979B7263-4B0B-4034-A2BF-75CDFFE92999}" destId="{9153D8C3-7A60-49C7-A33B-B1B2D5A3F15A}" srcOrd="1" destOrd="0" parTransId="{AB845D24-5C1E-42FF-8822-3DFDDA7E4685}" sibTransId="{1773CF9D-A573-49D0-A016-024EA5307E19}"/>
    <dgm:cxn modelId="{FA95E5D1-C014-2E46-B1FD-8DF552EAB6CD}" type="presOf" srcId="{78A3D293-43C3-4A98-BB8A-780DBEBC75C0}" destId="{0BAD37BE-BF23-DD49-9F3C-E5E7D262F67F}" srcOrd="0" destOrd="0" presId="urn:microsoft.com/office/officeart/2005/8/layout/vList2"/>
    <dgm:cxn modelId="{CE43C6DA-0666-4818-A306-EBF4549185BA}" srcId="{979B7263-4B0B-4034-A2BF-75CDFFE92999}" destId="{78A3D293-43C3-4A98-BB8A-780DBEBC75C0}" srcOrd="0" destOrd="0" parTransId="{699DB3CE-0C28-4B36-9083-7607744D543C}" sibTransId="{8A982270-4B86-4203-8C19-29436FC922C3}"/>
    <dgm:cxn modelId="{AD19E7FF-838D-A341-9B88-2CEDE21E9174}" type="presParOf" srcId="{178B1CA5-F1EA-2047-A671-3FACC356818B}" destId="{0BAD37BE-BF23-DD49-9F3C-E5E7D262F67F}" srcOrd="0" destOrd="0" presId="urn:microsoft.com/office/officeart/2005/8/layout/vList2"/>
    <dgm:cxn modelId="{5C0EA86A-E6D8-AC46-9D5E-EB8E76C45E95}" type="presParOf" srcId="{178B1CA5-F1EA-2047-A671-3FACC356818B}" destId="{76F838A2-BACF-1449-A36C-9BBAB93B5009}" srcOrd="1" destOrd="0" presId="urn:microsoft.com/office/officeart/2005/8/layout/vList2"/>
    <dgm:cxn modelId="{939BDD74-11E4-F74D-9D15-E825B261013A}" type="presParOf" srcId="{178B1CA5-F1EA-2047-A671-3FACC356818B}" destId="{0C1F243A-1151-4D43-8401-C70EACCC976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16E2A-FA49-CB46-8F1E-D3B3B4030B47}">
      <dsp:nvSpPr>
        <dsp:cNvPr id="0" name=""/>
        <dsp:cNvSpPr/>
      </dsp:nvSpPr>
      <dsp:spPr>
        <a:xfrm>
          <a:off x="0" y="467274"/>
          <a:ext cx="6373813" cy="1579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o-RO" sz="1500" kern="1200"/>
            <a:t>Maria Cunitz or Maria was an accomplished Silesian astronomer, and the most notable female astronomer of the early modern era. She authored a book Urania propitia, in which she provided new tables, new ephemera, and a simpler working solution to Kepler's Area Law for determining the position of a planet on its elliptical path. The Cunitz crater on Venus is named after her. The minor planet 12624 Mariacunitia is named in her honour.</a:t>
          </a:r>
          <a:endParaRPr lang="en-US" sz="1500" kern="1200"/>
        </a:p>
      </dsp:txBody>
      <dsp:txXfrm>
        <a:off x="77105" y="544379"/>
        <a:ext cx="6219603" cy="1425290"/>
      </dsp:txXfrm>
    </dsp:sp>
    <dsp:sp modelId="{C134CBEB-64B6-FF4E-B297-0AEE09D836D8}">
      <dsp:nvSpPr>
        <dsp:cNvPr id="0" name=""/>
        <dsp:cNvSpPr/>
      </dsp:nvSpPr>
      <dsp:spPr>
        <a:xfrm>
          <a:off x="0" y="2089975"/>
          <a:ext cx="6373813" cy="1579500"/>
        </a:xfrm>
        <a:prstGeom prst="roundRect">
          <a:avLst/>
        </a:prstGeom>
        <a:solidFill>
          <a:schemeClr val="accent2">
            <a:hueOff val="744118"/>
            <a:satOff val="-5236"/>
            <a:lumOff val="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o-RO" sz="1500" kern="1200"/>
            <a:t>Date of birth: May 29, 1610, Lower Silesia </a:t>
          </a:r>
          <a:endParaRPr lang="en-US" sz="1500" kern="1200"/>
        </a:p>
      </dsp:txBody>
      <dsp:txXfrm>
        <a:off x="77105" y="2167080"/>
        <a:ext cx="6219603" cy="1425290"/>
      </dsp:txXfrm>
    </dsp:sp>
    <dsp:sp modelId="{7A880DAA-3737-8540-BF88-D41E96931921}">
      <dsp:nvSpPr>
        <dsp:cNvPr id="0" name=""/>
        <dsp:cNvSpPr/>
      </dsp:nvSpPr>
      <dsp:spPr>
        <a:xfrm>
          <a:off x="0" y="3712675"/>
          <a:ext cx="6373813" cy="1579500"/>
        </a:xfrm>
        <a:prstGeom prst="roundRect">
          <a:avLst/>
        </a:prstGeom>
        <a:solidFill>
          <a:schemeClr val="accent2">
            <a:hueOff val="1488235"/>
            <a:satOff val="-10472"/>
            <a:lumOff val="1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o-RO" sz="1500" kern="1200"/>
            <a:t>Date of death: August 24, 1664, Byczyna, Poland </a:t>
          </a:r>
          <a:endParaRPr lang="en-US" sz="1500" kern="1200"/>
        </a:p>
      </dsp:txBody>
      <dsp:txXfrm>
        <a:off x="77105" y="3789780"/>
        <a:ext cx="6219603" cy="1425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28B8A-1005-0B47-9B78-EE610A6FAA95}">
      <dsp:nvSpPr>
        <dsp:cNvPr id="0" name=""/>
        <dsp:cNvSpPr/>
      </dsp:nvSpPr>
      <dsp:spPr>
        <a:xfrm>
          <a:off x="0" y="4343854"/>
          <a:ext cx="6373813" cy="14257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o-RO" sz="1400" kern="1200"/>
            <a:t>Data mortii: 24 august 1664, Byczyna ,Polonia</a:t>
          </a:r>
          <a:endParaRPr lang="en-US" sz="1400" kern="1200"/>
        </a:p>
      </dsp:txBody>
      <dsp:txXfrm>
        <a:off x="0" y="4343854"/>
        <a:ext cx="6373813" cy="1425749"/>
      </dsp:txXfrm>
    </dsp:sp>
    <dsp:sp modelId="{DEAAD043-B35B-7B46-A516-34C3BFC589EF}">
      <dsp:nvSpPr>
        <dsp:cNvPr id="0" name=""/>
        <dsp:cNvSpPr/>
      </dsp:nvSpPr>
      <dsp:spPr>
        <a:xfrm rot="10800000">
          <a:off x="0" y="2172437"/>
          <a:ext cx="6373813" cy="2192803"/>
        </a:xfrm>
        <a:prstGeom prst="upArrowCallout">
          <a:avLst/>
        </a:prstGeom>
        <a:solidFill>
          <a:schemeClr val="accent2">
            <a:hueOff val="744118"/>
            <a:satOff val="-5236"/>
            <a:lumOff val="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o-RO" sz="1400" kern="1200"/>
            <a:t>Data nasterii: 29 mai 1610,Lower Silesia</a:t>
          </a:r>
          <a:endParaRPr lang="en-US" sz="1400" kern="1200"/>
        </a:p>
      </dsp:txBody>
      <dsp:txXfrm rot="10800000">
        <a:off x="0" y="2172437"/>
        <a:ext cx="6373813" cy="1424818"/>
      </dsp:txXfrm>
    </dsp:sp>
    <dsp:sp modelId="{ED3B2EBC-C232-944A-9D37-EFBE16E1E70F}">
      <dsp:nvSpPr>
        <dsp:cNvPr id="0" name=""/>
        <dsp:cNvSpPr/>
      </dsp:nvSpPr>
      <dsp:spPr>
        <a:xfrm rot="10800000">
          <a:off x="0" y="1020"/>
          <a:ext cx="6373813" cy="2192803"/>
        </a:xfrm>
        <a:prstGeom prst="upArrowCallout">
          <a:avLst/>
        </a:prstGeom>
        <a:solidFill>
          <a:schemeClr val="accent2">
            <a:hueOff val="1488235"/>
            <a:satOff val="-10472"/>
            <a:lumOff val="1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o-RO" sz="1400" kern="1200"/>
            <a:t>Maria Cunitz sau Maria Cunitia  a fost un astronom desăvârșit din Silezia , iar cea mai notabilă femeie astronomă a epocii moderne timpurii. Ea a scris o carte Urania propitia , în care a furnizat noi tabele, noi efemere și o soluție de lucru mai simplă a Legii zonei lui Kepler pentru a determina poziția unei planete pe calea sa eliptică. Craterul Cunitz de pe Venus poartă numele ei. Planeta minoră 12624 Mariacunitia este numită în cinstea ei.</a:t>
          </a:r>
          <a:endParaRPr lang="en-US" sz="1400" kern="1200"/>
        </a:p>
      </dsp:txBody>
      <dsp:txXfrm rot="10800000">
        <a:off x="0" y="1020"/>
        <a:ext cx="6373813" cy="1424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BFF54-40B0-8E4B-8394-8FB99EEE354E}">
      <dsp:nvSpPr>
        <dsp:cNvPr id="0" name=""/>
        <dsp:cNvSpPr/>
      </dsp:nvSpPr>
      <dsp:spPr>
        <a:xfrm>
          <a:off x="0" y="89724"/>
          <a:ext cx="6373813" cy="2761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kern="1200"/>
            <a:t>Maria Cunitz s-a născut la Wohlau (acum Wołów , Polonia)ca fiica cea mare a unui german baltic , Heinrich Cunitz, un medic și proprietar de pământ care locuise în Schweidnitz pentru cea mai mare parte a vieții sale, iar Maria Scholtz din Liegnitz , fiica savantului german Anton von Scholtz  (1560–1622), matematician și consilier al ducelui Joachim Frederick de Liegnitz.</a:t>
          </a:r>
          <a:endParaRPr lang="en-US" sz="2000" kern="1200"/>
        </a:p>
      </dsp:txBody>
      <dsp:txXfrm>
        <a:off x="134791" y="224515"/>
        <a:ext cx="6104231" cy="2491618"/>
      </dsp:txXfrm>
    </dsp:sp>
    <dsp:sp modelId="{24E89121-E59D-B049-ACF8-B051BC7BDFF3}">
      <dsp:nvSpPr>
        <dsp:cNvPr id="0" name=""/>
        <dsp:cNvSpPr/>
      </dsp:nvSpPr>
      <dsp:spPr>
        <a:xfrm>
          <a:off x="0" y="2908524"/>
          <a:ext cx="6373813" cy="2761200"/>
        </a:xfrm>
        <a:prstGeom prst="roundRect">
          <a:avLst/>
        </a:prstGeom>
        <a:solidFill>
          <a:schemeClr val="accent2">
            <a:hueOff val="1488235"/>
            <a:satOff val="-10472"/>
            <a:lumOff val="1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kern="1200"/>
            <a:t>Anul nașterii Mariei este incert. Nu au fost găsite vreodată documente de naștere, botez sau similare. </a:t>
          </a:r>
          <a:endParaRPr lang="en-US" sz="2000" kern="1200"/>
        </a:p>
      </dsp:txBody>
      <dsp:txXfrm>
        <a:off x="134791" y="3043315"/>
        <a:ext cx="6104231" cy="24916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CDBBB-EAEF-764D-9BB2-F9E9CD3CF8C8}">
      <dsp:nvSpPr>
        <dsp:cNvPr id="0" name=""/>
        <dsp:cNvSpPr/>
      </dsp:nvSpPr>
      <dsp:spPr>
        <a:xfrm>
          <a:off x="0" y="89724"/>
          <a:ext cx="6373813" cy="2761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kern="1200"/>
            <a:t>La o vârstă fragedă de 13 ani, Maria s-a căsătorit (în 1623) cu avocatul David von Gerstmann. După moartea lui în 1626, ea s-a căsătorit (în 1630) cu Elias von Löwen, tot din Silezia.Elias von Lowen era cunoscut și sub numele de Elie de Loewen. A fost medic la Pitschen și a studiat astronomia.  Elias von Lowen a fost tutorele Mariei și a încurajat-o pe Maria să urmeze astronomia înainte de căsătoria lor în 1630.</a:t>
          </a:r>
          <a:endParaRPr lang="en-US" sz="2000" kern="1200"/>
        </a:p>
      </dsp:txBody>
      <dsp:txXfrm>
        <a:off x="134791" y="224515"/>
        <a:ext cx="6104231" cy="2491618"/>
      </dsp:txXfrm>
    </dsp:sp>
    <dsp:sp modelId="{0E65E5EA-3819-FC4C-A2E0-62610FE02167}">
      <dsp:nvSpPr>
        <dsp:cNvPr id="0" name=""/>
        <dsp:cNvSpPr/>
      </dsp:nvSpPr>
      <dsp:spPr>
        <a:xfrm>
          <a:off x="0" y="2908524"/>
          <a:ext cx="6373813" cy="2761200"/>
        </a:xfrm>
        <a:prstGeom prst="roundRect">
          <a:avLst/>
        </a:prstGeom>
        <a:solidFill>
          <a:schemeClr val="accent5">
            <a:hueOff val="1490634"/>
            <a:satOff val="-10601"/>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kern="1200"/>
            <a:t>Alte domenii de studiu în care Maria era competentă includ medicină, poezie, pictură, muzică, matematică, limbi antice și istorie. . Elias și Maria au avut trei fii: Elias Theodor, Anton Heinrich și Franz Ludwig.  În timpul izbucnirii Războiului de 30 de ani din 1618 până în 1648, Maria și Elias von Löwen  s-au refugiat în mănăstirea cistercienilor din Olobok , Polonia. </a:t>
          </a:r>
          <a:endParaRPr lang="en-US" sz="2000" kern="1200"/>
        </a:p>
      </dsp:txBody>
      <dsp:txXfrm>
        <a:off x="134791" y="3043315"/>
        <a:ext cx="6104231" cy="24916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A32FA-8826-5444-86B2-15E9072286D5}">
      <dsp:nvSpPr>
        <dsp:cNvPr id="0" name=""/>
        <dsp:cNvSpPr/>
      </dsp:nvSpPr>
      <dsp:spPr>
        <a:xfrm>
          <a:off x="0" y="86799"/>
          <a:ext cx="6373813" cy="27641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kern="1200"/>
            <a:t>În timpul în care Maria și Elias s-au refugiat, Maria și-a folosit timpul pentru a aranja un set de tabele astronomice care s-au bazat pe Tabelele Rudolphine, care au fost scrise de Johannes Kepler.  Cunitz și-a extins tabelele astronomice pentru a include toate planetele în orice moment în timp. </a:t>
          </a:r>
          <a:endParaRPr lang="en-US" sz="2000" kern="1200"/>
        </a:p>
      </dsp:txBody>
      <dsp:txXfrm>
        <a:off x="134933" y="221732"/>
        <a:ext cx="6103947" cy="2494259"/>
      </dsp:txXfrm>
    </dsp:sp>
    <dsp:sp modelId="{7B4CAD3E-E42B-644E-81FB-D20EB0B5F242}">
      <dsp:nvSpPr>
        <dsp:cNvPr id="0" name=""/>
        <dsp:cNvSpPr/>
      </dsp:nvSpPr>
      <dsp:spPr>
        <a:xfrm>
          <a:off x="0" y="2908524"/>
          <a:ext cx="6373813" cy="2764125"/>
        </a:xfrm>
        <a:prstGeom prst="roundRect">
          <a:avLst/>
        </a:prstGeom>
        <a:solidFill>
          <a:schemeClr val="accent5">
            <a:hueOff val="1490634"/>
            <a:satOff val="-10601"/>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kern="1200"/>
            <a:t>La sfârșitul Războiului de Treizeci de Ani, cuplul s-a întors la casa lor din Pitschen în Silezia .  În 1650, Maria a publicat în privat, pe cheltuiala ei, Urania propitia în germană și latină ca o dedicație pentru Sfântul Împărat Roman Ferdinand al III-lea . Urania propitiaa fost o simplificare a Tabelelor Rudolphine ale lui Kepler datorită dificultății lor de a produce calcule și aplicații, din cauza utilizării logaritmilor.</a:t>
          </a:r>
          <a:endParaRPr lang="en-US" sz="2000" kern="1200"/>
        </a:p>
      </dsp:txBody>
      <dsp:txXfrm>
        <a:off x="134933" y="3043457"/>
        <a:ext cx="6103947" cy="24942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30F6C-49B6-3142-9E7C-86CAB7567F2E}">
      <dsp:nvSpPr>
        <dsp:cNvPr id="0" name=""/>
        <dsp:cNvSpPr/>
      </dsp:nvSpPr>
      <dsp:spPr>
        <a:xfrm>
          <a:off x="0" y="368725"/>
          <a:ext cx="6373813" cy="24850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o-RO" sz="1800" kern="1200"/>
            <a:t>Urania propitia este una dintre cele mai cunoscute și influente lucrări create de Cunitz. Cosmologia ei, așa cum este exemplificată în această lucrare, a fost o variație a altor mari astronomi timpurii, cum ar fi Tycho Brahe și Johannes Kepler . Urania propitia este un „quaro mare cu un număr mare de pagini de tabele care le permite oamenilor să determine atât longitudinea, cât și latitudinea fiecărei planete, de asemenea, împreună cu alți parametri”. </a:t>
          </a:r>
          <a:endParaRPr lang="en-US" sz="1800" kern="1200"/>
        </a:p>
      </dsp:txBody>
      <dsp:txXfrm>
        <a:off x="121312" y="490037"/>
        <a:ext cx="6131189" cy="2242455"/>
      </dsp:txXfrm>
    </dsp:sp>
    <dsp:sp modelId="{4BA7DE16-31D8-1241-AF68-094362F2E279}">
      <dsp:nvSpPr>
        <dsp:cNvPr id="0" name=""/>
        <dsp:cNvSpPr/>
      </dsp:nvSpPr>
      <dsp:spPr>
        <a:xfrm>
          <a:off x="0" y="2905645"/>
          <a:ext cx="6373813" cy="2485079"/>
        </a:xfrm>
        <a:prstGeom prst="roundRect">
          <a:avLst/>
        </a:prstGeom>
        <a:solidFill>
          <a:schemeClr val="accent2">
            <a:hueOff val="1488235"/>
            <a:satOff val="-10472"/>
            <a:lumOff val="1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o-RO" sz="1800" kern="1200"/>
            <a:t>În acest text, ea a revizuit calculele complicate și greșite găsite în Tabelele Rudolphine ale lui Keplerprin crearea unor algoritmi mai simpli care au redus spațiul pentru erorile umane și matematice. Cu toate acestea, Cunitz a omis coeficienți mici, ducând la erori minime în Urania propitia. Urania propitia a fost publicată atât în ​​latină, cât și în germană, pentru a-și spori accesibilitatea.</a:t>
          </a:r>
          <a:endParaRPr lang="en-US" sz="1800" kern="1200"/>
        </a:p>
      </dsp:txBody>
      <dsp:txXfrm>
        <a:off x="121312" y="3026957"/>
        <a:ext cx="6131189" cy="22424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69DF4-1730-834C-A36E-A2B4E3D711B3}">
      <dsp:nvSpPr>
        <dsp:cNvPr id="0" name=""/>
        <dsp:cNvSpPr/>
      </dsp:nvSpPr>
      <dsp:spPr>
        <a:xfrm>
          <a:off x="0" y="292669"/>
          <a:ext cx="6373813" cy="25568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o-RO" sz="2100" kern="1200"/>
            <a:t>Urania propitia a oferit noi tabele, noi efemere și o soluție mai elegantă la Problema lui Kepler, care este de a determina poziția unei planete pe orbita sa în funcție de timp. Astăzi, cartea ei este, de asemenea, creditată pentru contribuția sa la dezvoltarea limbii științifice germane.</a:t>
          </a:r>
          <a:endParaRPr lang="en-US" sz="2100" kern="1200"/>
        </a:p>
      </dsp:txBody>
      <dsp:txXfrm>
        <a:off x="124813" y="417482"/>
        <a:ext cx="6124187" cy="2307189"/>
      </dsp:txXfrm>
    </dsp:sp>
    <dsp:sp modelId="{3FE2F6A4-9FEC-F640-910D-5B8DDD18FEA7}">
      <dsp:nvSpPr>
        <dsp:cNvPr id="0" name=""/>
        <dsp:cNvSpPr/>
      </dsp:nvSpPr>
      <dsp:spPr>
        <a:xfrm>
          <a:off x="0" y="2909965"/>
          <a:ext cx="6373813" cy="2556815"/>
        </a:xfrm>
        <a:prstGeom prst="roundRect">
          <a:avLst/>
        </a:prstGeom>
        <a:solidFill>
          <a:schemeClr val="accent5">
            <a:hueOff val="1490634"/>
            <a:satOff val="-10601"/>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o-RO" sz="2100" kern="1200"/>
            <a:t>Elias von Lowen, al doilea soț al Mariei, a creat prefața la Urania propitia . Elias a vrut să se asigure că cititorul Uraniei propitia știa că întreaga lucrare este exclusiv opera Mariei. De asemenea, Elias a ținut să noteze că nu a avut nicio contribuție la scrierea Urania propitia , dar a vrut să clarifice faptul că și-a susținut continuu soția, Maria. </a:t>
          </a:r>
          <a:endParaRPr lang="en-US" sz="2100" kern="1200"/>
        </a:p>
      </dsp:txBody>
      <dsp:txXfrm>
        <a:off x="124813" y="3034778"/>
        <a:ext cx="6124187" cy="23071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5F2BC-8E71-0C41-BAA8-E11ABD078EA2}">
      <dsp:nvSpPr>
        <dsp:cNvPr id="0" name=""/>
        <dsp:cNvSpPr/>
      </dsp:nvSpPr>
      <dsp:spPr>
        <a:xfrm>
          <a:off x="0" y="116005"/>
          <a:ext cx="6373813" cy="2737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o-RO" sz="1800" kern="1200"/>
            <a:t>Urania propitia nu a avut un mare impact asupra astronomiei de la sfârșitul secolului al XVII-lea. O mare contribuție la acest fapt are de-a face cu faptul că Cunitz și-a publicat opera într-o tipografie izolată din Olesnica și au fost făcute doar câteva exemplare din Urania propitia . Nimeni nu a menționat cu adevărat Urania propitia, cu excepția unui astronom parizian de la mijlocul secolului, pe nume Ismael Boulliau. </a:t>
          </a:r>
          <a:endParaRPr lang="en-US" sz="1800" kern="1200"/>
        </a:p>
      </dsp:txBody>
      <dsp:txXfrm>
        <a:off x="133648" y="249653"/>
        <a:ext cx="6106517" cy="2470504"/>
      </dsp:txXfrm>
    </dsp:sp>
    <dsp:sp modelId="{3BA7E1C7-E41C-1F45-B3E4-94DBC5BA525F}">
      <dsp:nvSpPr>
        <dsp:cNvPr id="0" name=""/>
        <dsp:cNvSpPr/>
      </dsp:nvSpPr>
      <dsp:spPr>
        <a:xfrm>
          <a:off x="0" y="2905645"/>
          <a:ext cx="6373813" cy="2737800"/>
        </a:xfrm>
        <a:prstGeom prst="roundRect">
          <a:avLst/>
        </a:prstGeom>
        <a:solidFill>
          <a:schemeClr val="accent2">
            <a:hueOff val="1488235"/>
            <a:satOff val="-10472"/>
            <a:lumOff val="1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o-RO" sz="1800" kern="1200"/>
            <a:t>Urania propitia a avut un efect de durată în lumea astronomiei, inspirându-i pe colegii săi astronomi și corespondenți să elimine erorile și să fie de partea simplității la calculele. Cu toate acestea, un incendiu a izbucnit pe străzile din Byczyna, Polonia și a distrus casa Mariei Cunitz și a soțului ei Elias von Löwen și echipamentul ei vast de colecție de astronomie, cărți și lucrări academice, precum și corespondența ei detaliată cu astronomii relevanți. O mare parte din munca ei a fost pierdută.</a:t>
          </a:r>
          <a:endParaRPr lang="en-US" sz="1800" kern="1200"/>
        </a:p>
      </dsp:txBody>
      <dsp:txXfrm>
        <a:off x="133648" y="3039293"/>
        <a:ext cx="6106517" cy="24705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D37BE-BF23-DD49-9F3C-E5E7D262F67F}">
      <dsp:nvSpPr>
        <dsp:cNvPr id="0" name=""/>
        <dsp:cNvSpPr/>
      </dsp:nvSpPr>
      <dsp:spPr>
        <a:xfrm>
          <a:off x="0" y="89724"/>
          <a:ext cx="6373813" cy="2761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kern="1200"/>
            <a:t>Cu toate acestea, Urania propitiaa fost publicată în mod privat și, începând cu 2016, există nouă copii fizice în lume împreună cu mai multe copii online. Copii fizice pot fi găsite în Biblioteca Observatorului Astronomic din Paris, Biblioteca Universității din Florida, în expoziția lui Galileo și Kepler la Bibliotecile Universității din Norman, Oklahoma și Biblioteca Bloomington Lilly a Universității Indiana. </a:t>
          </a:r>
          <a:endParaRPr lang="en-US" sz="2000" kern="1200"/>
        </a:p>
      </dsp:txBody>
      <dsp:txXfrm>
        <a:off x="134791" y="224515"/>
        <a:ext cx="6104231" cy="2491618"/>
      </dsp:txXfrm>
    </dsp:sp>
    <dsp:sp modelId="{0C1F243A-1151-4D43-8401-C70EACCC9767}">
      <dsp:nvSpPr>
        <dsp:cNvPr id="0" name=""/>
        <dsp:cNvSpPr/>
      </dsp:nvSpPr>
      <dsp:spPr>
        <a:xfrm>
          <a:off x="0" y="2908524"/>
          <a:ext cx="6373813" cy="2761200"/>
        </a:xfrm>
        <a:prstGeom prst="roundRect">
          <a:avLst/>
        </a:prstGeom>
        <a:solidFill>
          <a:schemeClr val="accent2">
            <a:hueOff val="1488235"/>
            <a:satOff val="-10472"/>
            <a:lumOff val="1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o-RO" sz="2000" kern="1200"/>
            <a:t>În Świdnica, orașul în care a copilărit Maria, se află un monument al lui Cunitz. Monumentul este o bancă de fier cu o sculptură în bronz a Mariei stând pe bancă cu Urania propitia în mâna dreaptă. Aparent, monumentul Mariei din Świdnica, este singurul monument cunoscut contribuit la Cunitz.</a:t>
          </a:r>
          <a:endParaRPr lang="en-US" sz="2000" kern="1200"/>
        </a:p>
      </dsp:txBody>
      <dsp:txXfrm>
        <a:off x="134791" y="3043315"/>
        <a:ext cx="6104231" cy="24916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Tuesday, February 15, 2022</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7810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Tuesday, February 15, 2022</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73062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Tuesday, February 15, 2022</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231708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Tuesday, February 15, 2022</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3090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Tuesday, February 15, 2022</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2074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Tuesday, February 15, 2022</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9415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Tuesday, February 15, 2022</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013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Tuesday, February 15, 2022</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38221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Tuesday, February 15, 2022</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77202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Tuesday, February 15, 2022</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72402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Tuesday, February 15, 2022</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7460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Tuesday, February 15, 2022</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7486699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8" Type="http://schemas.openxmlformats.org/officeDocument/2006/relationships/image" Target="../media/image6.jpeg" /><Relationship Id="rId3" Type="http://schemas.openxmlformats.org/officeDocument/2006/relationships/diagramLayout" Target="../diagrams/layout9.xml" /><Relationship Id="rId7" Type="http://schemas.openxmlformats.org/officeDocument/2006/relationships/image" Target="../media/image13.jpeg" /><Relationship Id="rId2" Type="http://schemas.openxmlformats.org/officeDocument/2006/relationships/diagramData" Target="../diagrams/data9.xml" /><Relationship Id="rId1" Type="http://schemas.openxmlformats.org/officeDocument/2006/relationships/slideLayout" Target="../slideLayouts/slideLayout2.xml" /><Relationship Id="rId6" Type="http://schemas.microsoft.com/office/2007/relationships/diagramDrawing" Target="../diagrams/drawing9.xml" /><Relationship Id="rId5" Type="http://schemas.openxmlformats.org/officeDocument/2006/relationships/diagramColors" Target="../diagrams/colors9.xml" /><Relationship Id="rId4" Type="http://schemas.openxmlformats.org/officeDocument/2006/relationships/diagramQuickStyle" Target="../diagrams/quickStyle9.xml" /></Relationships>
</file>

<file path=ppt/slides/_rels/slide11.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8" Type="http://schemas.openxmlformats.org/officeDocument/2006/relationships/image" Target="../media/image3.jpeg" /><Relationship Id="rId3" Type="http://schemas.openxmlformats.org/officeDocument/2006/relationships/diagramLayout" Target="../diagrams/layout1.xml" /><Relationship Id="rId7" Type="http://schemas.openxmlformats.org/officeDocument/2006/relationships/image" Target="../media/image2.jpeg"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xml.rels><?xml version="1.0" encoding="UTF-8" standalone="yes"?>
<Relationships xmlns="http://schemas.openxmlformats.org/package/2006/relationships"><Relationship Id="rId8" Type="http://schemas.openxmlformats.org/officeDocument/2006/relationships/image" Target="../media/image4.jpeg" /><Relationship Id="rId3" Type="http://schemas.openxmlformats.org/officeDocument/2006/relationships/diagramLayout" Target="../diagrams/layout2.xml" /><Relationship Id="rId7" Type="http://schemas.openxmlformats.org/officeDocument/2006/relationships/image" Target="../media/image2.jpeg"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4.xml.rels><?xml version="1.0" encoding="UTF-8" standalone="yes"?>
<Relationships xmlns="http://schemas.openxmlformats.org/package/2006/relationships"><Relationship Id="rId8" Type="http://schemas.openxmlformats.org/officeDocument/2006/relationships/image" Target="../media/image3.jpeg" /><Relationship Id="rId3" Type="http://schemas.openxmlformats.org/officeDocument/2006/relationships/diagramLayout" Target="../diagrams/layout3.xml" /><Relationship Id="rId7" Type="http://schemas.openxmlformats.org/officeDocument/2006/relationships/image" Target="../media/image5.jpeg"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5.xml.rels><?xml version="1.0" encoding="UTF-8" standalone="yes"?>
<Relationships xmlns="http://schemas.openxmlformats.org/package/2006/relationships"><Relationship Id="rId8" Type="http://schemas.openxmlformats.org/officeDocument/2006/relationships/image" Target="../media/image6.jpeg" /><Relationship Id="rId3" Type="http://schemas.openxmlformats.org/officeDocument/2006/relationships/diagramLayout" Target="../diagrams/layout4.xml" /><Relationship Id="rId7" Type="http://schemas.openxmlformats.org/officeDocument/2006/relationships/image" Target="../media/image5.jpeg"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6.xml.rels><?xml version="1.0" encoding="UTF-8" standalone="yes"?>
<Relationships xmlns="http://schemas.openxmlformats.org/package/2006/relationships"><Relationship Id="rId8" Type="http://schemas.openxmlformats.org/officeDocument/2006/relationships/image" Target="../media/image8.jpeg" /><Relationship Id="rId3" Type="http://schemas.openxmlformats.org/officeDocument/2006/relationships/diagramLayout" Target="../diagrams/layout5.xml" /><Relationship Id="rId7" Type="http://schemas.openxmlformats.org/officeDocument/2006/relationships/image" Target="../media/image7.jpeg" /><Relationship Id="rId2" Type="http://schemas.openxmlformats.org/officeDocument/2006/relationships/diagramData" Target="../diagrams/data5.xml" /><Relationship Id="rId1" Type="http://schemas.openxmlformats.org/officeDocument/2006/relationships/slideLayout" Target="../slideLayouts/slideLayout2.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 /><Relationship Id="rId7" Type="http://schemas.openxmlformats.org/officeDocument/2006/relationships/image" Target="../media/image9.jpeg" /><Relationship Id="rId2" Type="http://schemas.openxmlformats.org/officeDocument/2006/relationships/diagramData" Target="../diagrams/data6.xml" /><Relationship Id="rId1" Type="http://schemas.openxmlformats.org/officeDocument/2006/relationships/slideLayout" Target="../slideLayouts/slideLayout2.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8.xml.rels><?xml version="1.0" encoding="UTF-8" standalone="yes"?>
<Relationships xmlns="http://schemas.openxmlformats.org/package/2006/relationships"><Relationship Id="rId8" Type="http://schemas.openxmlformats.org/officeDocument/2006/relationships/image" Target="../media/image6.jpeg" /><Relationship Id="rId3" Type="http://schemas.openxmlformats.org/officeDocument/2006/relationships/diagramLayout" Target="../diagrams/layout7.xml" /><Relationship Id="rId7" Type="http://schemas.openxmlformats.org/officeDocument/2006/relationships/image" Target="../media/image10.jpeg" /><Relationship Id="rId2" Type="http://schemas.openxmlformats.org/officeDocument/2006/relationships/diagramData" Target="../diagrams/data7.xml" /><Relationship Id="rId1" Type="http://schemas.openxmlformats.org/officeDocument/2006/relationships/slideLayout" Target="../slideLayouts/slideLayout2.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9.xml.rels><?xml version="1.0" encoding="UTF-8" standalone="yes"?>
<Relationships xmlns="http://schemas.openxmlformats.org/package/2006/relationships"><Relationship Id="rId8" Type="http://schemas.openxmlformats.org/officeDocument/2006/relationships/image" Target="../media/image12.jpeg" /><Relationship Id="rId3" Type="http://schemas.openxmlformats.org/officeDocument/2006/relationships/diagramLayout" Target="../diagrams/layout8.xml" /><Relationship Id="rId7" Type="http://schemas.openxmlformats.org/officeDocument/2006/relationships/image" Target="../media/image11.jpeg" /><Relationship Id="rId2" Type="http://schemas.openxmlformats.org/officeDocument/2006/relationships/diagramData" Target="../diagrams/data8.xml" /><Relationship Id="rId1" Type="http://schemas.openxmlformats.org/officeDocument/2006/relationships/slideLayout" Target="../slideLayouts/slideLayout2.xml" /><Relationship Id="rId6" Type="http://schemas.microsoft.com/office/2007/relationships/diagramDrawing" Target="../diagrams/drawing8.xml" /><Relationship Id="rId5" Type="http://schemas.openxmlformats.org/officeDocument/2006/relationships/diagramColors" Target="../diagrams/colors8.xml" /><Relationship Id="rId4" Type="http://schemas.openxmlformats.org/officeDocument/2006/relationships/diagramQuickStyle" Target="../diagrams/quickStyle8.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50864" y="1051551"/>
            <a:ext cx="3565524" cy="2384898"/>
          </a:xfrm>
        </p:spPr>
        <p:txBody>
          <a:bodyPr anchor="b">
            <a:normAutofit/>
          </a:bodyPr>
          <a:lstStyle/>
          <a:p>
            <a:r>
              <a:rPr lang="ro-RO" sz="4800"/>
              <a:t>MARIA CUNITZ</a:t>
            </a:r>
          </a:p>
        </p:txBody>
      </p:sp>
      <p:sp>
        <p:nvSpPr>
          <p:cNvPr id="3" name="SubTitle"/>
          <p:cNvSpPr>
            <a:spLocks noGrp="1"/>
          </p:cNvSpPr>
          <p:nvPr>
            <p:ph type="subTitle" idx="1"/>
          </p:nvPr>
        </p:nvSpPr>
        <p:spPr>
          <a:xfrm>
            <a:off x="550863" y="3569008"/>
            <a:ext cx="3565525" cy="1731656"/>
          </a:xfrm>
        </p:spPr>
        <p:txBody>
          <a:bodyPr>
            <a:normAutofit/>
          </a:bodyPr>
          <a:lstStyle/>
          <a:p>
            <a:pPr>
              <a:lnSpc>
                <a:spcPct val="90000"/>
              </a:lnSpc>
            </a:pPr>
            <a:r>
              <a:rPr lang="ro-RO" sz="1900">
                <a:solidFill>
                  <a:schemeClr val="tx1">
                    <a:alpha val="60000"/>
                  </a:schemeClr>
                </a:solidFill>
              </a:rPr>
              <a:t>      Covaci Sorina Alexandra
          Clasa: a X-a A
      Liceul tehnologic ,,Somes” Dej
</a:t>
            </a:r>
          </a:p>
        </p:txBody>
      </p:sp>
      <p:grpSp>
        <p:nvGrpSpPr>
          <p:cNvPr id="12" name="Group 11">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13" name="Freeform: Shape 12">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descr="Blue and yellow dyes in liquid">
            <a:extLst>
              <a:ext uri="{FF2B5EF4-FFF2-40B4-BE49-F238E27FC236}">
                <a16:creationId xmlns:a16="http://schemas.microsoft.com/office/drawing/2014/main" id="{5AD4BAA2-8A3D-43D8-8C88-2162A4FD41B9}"/>
              </a:ext>
            </a:extLst>
          </p:cNvPr>
          <p:cNvPicPr>
            <a:picLocks noChangeAspect="1"/>
          </p:cNvPicPr>
          <p:nvPr/>
        </p:nvPicPr>
        <p:blipFill rotWithShape="1">
          <a:blip r:embed="rId2"/>
          <a:srcRect l="11885" r="15723" b="-3"/>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16" name="Rectangle 15">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92770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50863" y="549275"/>
            <a:ext cx="3565525" cy="5543549"/>
          </a:xfrm>
        </p:spPr>
        <p:txBody>
          <a:bodyPr wrap="square" anchor="ctr">
            <a:normAutofit/>
          </a:bodyPr>
          <a:lstStyle/>
          <a:p>
            <a:endParaRPr/>
          </a:p>
        </p:txBody>
      </p:sp>
      <p:sp>
        <p:nvSpPr>
          <p:cNvPr id="12" name="Rectangle 11">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a:extLst>
              <a:ext uri="{FF2B5EF4-FFF2-40B4-BE49-F238E27FC236}">
                <a16:creationId xmlns:a16="http://schemas.microsoft.com/office/drawing/2014/main" id="{D174D5CB-1262-4E97-B648-B8C0F65EFB37}"/>
              </a:ext>
            </a:extLst>
          </p:cNvPr>
          <p:cNvGraphicFramePr>
            <a:graphicFrameLocks noGrp="1"/>
          </p:cNvGraphicFramePr>
          <p:nvPr>
            <p:ph idx="1"/>
            <p:extLst>
              <p:ext uri="{D42A27DB-BD31-4B8C-83A1-F6EECF244321}">
                <p14:modId xmlns:p14="http://schemas.microsoft.com/office/powerpoint/2010/main" val="2530402527"/>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ine 12">
            <a:extLst>
              <a:ext uri="{FF2B5EF4-FFF2-40B4-BE49-F238E27FC236}">
                <a16:creationId xmlns:a16="http://schemas.microsoft.com/office/drawing/2014/main" id="{E09E0DDF-5EAE-DC4C-AFDB-B8E7F805AA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789" y="890058"/>
            <a:ext cx="5782478" cy="5418667"/>
          </a:xfrm>
          <a:prstGeom prst="rect">
            <a:avLst/>
          </a:prstGeom>
        </p:spPr>
      </p:pic>
      <p:sp>
        <p:nvSpPr>
          <p:cNvPr id="3" name="CasetăText 2">
            <a:extLst>
              <a:ext uri="{FF2B5EF4-FFF2-40B4-BE49-F238E27FC236}">
                <a16:creationId xmlns:a16="http://schemas.microsoft.com/office/drawing/2014/main" id="{958424FB-DFB2-4E4E-A563-C72819A74BD8}"/>
              </a:ext>
            </a:extLst>
          </p:cNvPr>
          <p:cNvSpPr txBox="1"/>
          <p:nvPr/>
        </p:nvSpPr>
        <p:spPr>
          <a:xfrm>
            <a:off x="5573733" y="74221"/>
            <a:ext cx="3666754" cy="400110"/>
          </a:xfrm>
          <a:prstGeom prst="rect">
            <a:avLst/>
          </a:prstGeom>
          <a:noFill/>
        </p:spPr>
        <p:txBody>
          <a:bodyPr wrap="square" rtlCol="0">
            <a:spAutoFit/>
          </a:bodyPr>
          <a:lstStyle/>
          <a:p>
            <a:pPr algn="l"/>
            <a:r>
              <a:rPr lang="ro-RO" sz="2000" b="1"/>
              <a:t>WOMEN &amp; GIRLS in Astronomy</a:t>
            </a:r>
          </a:p>
        </p:txBody>
      </p:sp>
      <p:sp>
        <p:nvSpPr>
          <p:cNvPr id="4" name="Oval 3">
            <a:extLst>
              <a:ext uri="{FF2B5EF4-FFF2-40B4-BE49-F238E27FC236}">
                <a16:creationId xmlns:a16="http://schemas.microsoft.com/office/drawing/2014/main" id="{571612FD-40C8-0F4B-A284-3D43BD47564B}"/>
              </a:ext>
            </a:extLst>
          </p:cNvPr>
          <p:cNvSpPr/>
          <p:nvPr/>
        </p:nvSpPr>
        <p:spPr>
          <a:xfrm>
            <a:off x="10711347" y="2863685"/>
            <a:ext cx="1480653" cy="12946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5" name="Imagine 6">
            <a:extLst>
              <a:ext uri="{FF2B5EF4-FFF2-40B4-BE49-F238E27FC236}">
                <a16:creationId xmlns:a16="http://schemas.microsoft.com/office/drawing/2014/main" id="{B2814409-90A5-EB47-A4BE-BF03EB41D4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97004" y="3043114"/>
            <a:ext cx="941501" cy="925174"/>
          </a:xfrm>
          <a:prstGeom prst="rect">
            <a:avLst/>
          </a:prstGeom>
        </p:spPr>
      </p:pic>
    </p:spTree>
    <p:extLst>
      <p:ext uri="{BB962C8B-B14F-4D97-AF65-F5344CB8AC3E}">
        <p14:creationId xmlns:p14="http://schemas.microsoft.com/office/powerpoint/2010/main" val="622688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4"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8" name="Oval 17">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Imagine 6">
            <a:extLst>
              <a:ext uri="{FF2B5EF4-FFF2-40B4-BE49-F238E27FC236}">
                <a16:creationId xmlns:a16="http://schemas.microsoft.com/office/drawing/2014/main" id="{CD4D9D5A-2CF3-D942-90F6-1B5BB6EB72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8510" y="112005"/>
            <a:ext cx="5723490" cy="4870250"/>
          </a:xfrm>
        </p:spPr>
      </p:pic>
      <p:pic>
        <p:nvPicPr>
          <p:cNvPr id="9" name="Imagine 9">
            <a:extLst>
              <a:ext uri="{FF2B5EF4-FFF2-40B4-BE49-F238E27FC236}">
                <a16:creationId xmlns:a16="http://schemas.microsoft.com/office/drawing/2014/main" id="{40506958-9ECB-E94B-890E-C6658E49D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50" y="1176989"/>
            <a:ext cx="5873150" cy="5230738"/>
          </a:xfrm>
          <a:prstGeom prst="rect">
            <a:avLst/>
          </a:prstGeom>
        </p:spPr>
      </p:pic>
    </p:spTree>
    <p:extLst>
      <p:ext uri="{BB962C8B-B14F-4D97-AF65-F5344CB8AC3E}">
        <p14:creationId xmlns:p14="http://schemas.microsoft.com/office/powerpoint/2010/main" val="113541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998166" y="1477785"/>
            <a:ext cx="8231931" cy="3161014"/>
          </a:xfrm>
        </p:spPr>
        <p:txBody>
          <a:bodyPr wrap="square" anchor="t">
            <a:normAutofit/>
          </a:bodyPr>
          <a:lstStyle/>
          <a:p>
            <a:r>
              <a:rPr lang="ro-RO" u="sng"/>
              <a:t>Multumesc pentru vizionare!!</a:t>
            </a:r>
            <a:endParaRPr u="sng"/>
          </a:p>
        </p:txBody>
      </p:sp>
      <p:sp>
        <p:nvSpPr>
          <p:cNvPr id="11" name="Oval 10">
            <a:extLst>
              <a:ext uri="{FF2B5EF4-FFF2-40B4-BE49-F238E27FC236}">
                <a16:creationId xmlns:a16="http://schemas.microsoft.com/office/drawing/2014/main" id="{6959C3E7-D59B-44C4-9BBD-3BC2A41A0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151" y="3295640"/>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3654876B-FB01-4E58-9C9F-3D510011B1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22329" y="4018501"/>
            <a:ext cx="1468514" cy="1521012"/>
            <a:chOff x="8926879" y="88028"/>
            <a:chExt cx="1468514" cy="1521012"/>
          </a:xfrm>
        </p:grpSpPr>
        <p:sp>
          <p:nvSpPr>
            <p:cNvPr id="14" name="Freeform 5">
              <a:extLst>
                <a:ext uri="{FF2B5EF4-FFF2-40B4-BE49-F238E27FC236}">
                  <a16:creationId xmlns:a16="http://schemas.microsoft.com/office/drawing/2014/main" id="{6EE14B10-2C91-4CF8-ABB6-7E21AA98C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9153221" y="88028"/>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6">
              <a:extLst>
                <a:ext uri="{FF2B5EF4-FFF2-40B4-BE49-F238E27FC236}">
                  <a16:creationId xmlns:a16="http://schemas.microsoft.com/office/drawing/2014/main" id="{5A93B35E-1AB2-4CCC-91AC-122E57A18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8926879" y="221946"/>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8">
              <a:extLst>
                <a:ext uri="{FF2B5EF4-FFF2-40B4-BE49-F238E27FC236}">
                  <a16:creationId xmlns:a16="http://schemas.microsoft.com/office/drawing/2014/main" id="{E9951197-11BD-489A-BF2C-E542541ABC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9455555" y="532490"/>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 name="CasetăText 3">
            <a:extLst>
              <a:ext uri="{FF2B5EF4-FFF2-40B4-BE49-F238E27FC236}">
                <a16:creationId xmlns:a16="http://schemas.microsoft.com/office/drawing/2014/main" id="{98813A63-5773-7E4D-B9E8-DFC37347EDC2}"/>
              </a:ext>
            </a:extLst>
          </p:cNvPr>
          <p:cNvSpPr txBox="1"/>
          <p:nvPr/>
        </p:nvSpPr>
        <p:spPr>
          <a:xfrm>
            <a:off x="3794179" y="2463915"/>
            <a:ext cx="5332476" cy="369332"/>
          </a:xfrm>
          <a:prstGeom prst="rect">
            <a:avLst/>
          </a:prstGeom>
          <a:noFill/>
        </p:spPr>
        <p:txBody>
          <a:bodyPr wrap="square" rtlCol="0">
            <a:spAutoFit/>
          </a:bodyPr>
          <a:lstStyle/>
          <a:p>
            <a:pPr algn="l"/>
            <a:r>
              <a:rPr lang="ro-RO"/>
              <a:t>Nume: Covaci Sorina Alexandra</a:t>
            </a:r>
          </a:p>
        </p:txBody>
      </p:sp>
      <p:sp>
        <p:nvSpPr>
          <p:cNvPr id="5" name="CasetăText 4">
            <a:extLst>
              <a:ext uri="{FF2B5EF4-FFF2-40B4-BE49-F238E27FC236}">
                <a16:creationId xmlns:a16="http://schemas.microsoft.com/office/drawing/2014/main" id="{B2DAD8C5-E13E-EE43-B4F6-F1F34C5BF190}"/>
              </a:ext>
            </a:extLst>
          </p:cNvPr>
          <p:cNvSpPr txBox="1"/>
          <p:nvPr/>
        </p:nvSpPr>
        <p:spPr>
          <a:xfrm>
            <a:off x="6826948" y="-741416"/>
            <a:ext cx="1828800" cy="369332"/>
          </a:xfrm>
          <a:prstGeom prst="rect">
            <a:avLst/>
          </a:prstGeom>
          <a:noFill/>
        </p:spPr>
        <p:txBody>
          <a:bodyPr wrap="square" rtlCol="0">
            <a:spAutoFit/>
          </a:bodyPr>
          <a:lstStyle/>
          <a:p>
            <a:pPr algn="l"/>
            <a:r>
              <a:rPr lang="ro-RO"/>
              <a:t>CLA</a:t>
            </a:r>
          </a:p>
        </p:txBody>
      </p:sp>
      <p:sp>
        <p:nvSpPr>
          <p:cNvPr id="7" name="CasetăText 6">
            <a:extLst>
              <a:ext uri="{FF2B5EF4-FFF2-40B4-BE49-F238E27FC236}">
                <a16:creationId xmlns:a16="http://schemas.microsoft.com/office/drawing/2014/main" id="{85AAE905-2A5C-8C4A-B568-FF6778608694}"/>
              </a:ext>
            </a:extLst>
          </p:cNvPr>
          <p:cNvSpPr txBox="1"/>
          <p:nvPr/>
        </p:nvSpPr>
        <p:spPr>
          <a:xfrm>
            <a:off x="3814276" y="2688960"/>
            <a:ext cx="3310919" cy="369332"/>
          </a:xfrm>
          <a:prstGeom prst="rect">
            <a:avLst/>
          </a:prstGeom>
          <a:noFill/>
        </p:spPr>
        <p:txBody>
          <a:bodyPr wrap="square" rtlCol="0">
            <a:spAutoFit/>
          </a:bodyPr>
          <a:lstStyle/>
          <a:p>
            <a:pPr algn="l"/>
            <a:r>
              <a:rPr lang="ro-RO"/>
              <a:t>Clasa: a X-a A</a:t>
            </a:r>
          </a:p>
        </p:txBody>
      </p:sp>
      <p:sp>
        <p:nvSpPr>
          <p:cNvPr id="8" name="CasetăText 7">
            <a:extLst>
              <a:ext uri="{FF2B5EF4-FFF2-40B4-BE49-F238E27FC236}">
                <a16:creationId xmlns:a16="http://schemas.microsoft.com/office/drawing/2014/main" id="{CB08306C-0426-4C4C-BFAC-285C2B359BF8}"/>
              </a:ext>
            </a:extLst>
          </p:cNvPr>
          <p:cNvSpPr txBox="1"/>
          <p:nvPr/>
        </p:nvSpPr>
        <p:spPr>
          <a:xfrm>
            <a:off x="3814275" y="3022949"/>
            <a:ext cx="4997575" cy="369332"/>
          </a:xfrm>
          <a:prstGeom prst="rect">
            <a:avLst/>
          </a:prstGeom>
          <a:noFill/>
        </p:spPr>
        <p:txBody>
          <a:bodyPr wrap="square" rtlCol="0">
            <a:spAutoFit/>
          </a:bodyPr>
          <a:lstStyle/>
          <a:p>
            <a:pPr algn="l"/>
            <a:r>
              <a:rPr lang="ro-RO"/>
              <a:t>Liceul tehnologic ,,Someș „ Dej</a:t>
            </a:r>
          </a:p>
        </p:txBody>
      </p:sp>
    </p:spTree>
    <p:extLst>
      <p:ext uri="{BB962C8B-B14F-4D97-AF65-F5344CB8AC3E}">
        <p14:creationId xmlns:p14="http://schemas.microsoft.com/office/powerpoint/2010/main" val="74601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50863" y="549275"/>
            <a:ext cx="3565525" cy="5543549"/>
          </a:xfrm>
        </p:spPr>
        <p:txBody>
          <a:bodyPr wrap="square" anchor="ctr">
            <a:normAutofit/>
          </a:bodyPr>
          <a:lstStyle/>
          <a:p>
            <a:endParaRPr/>
          </a:p>
        </p:txBody>
      </p:sp>
      <p:sp>
        <p:nvSpPr>
          <p:cNvPr id="12" name="Rectangle 11">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a:extLst>
              <a:ext uri="{FF2B5EF4-FFF2-40B4-BE49-F238E27FC236}">
                <a16:creationId xmlns:a16="http://schemas.microsoft.com/office/drawing/2014/main" id="{E63C4834-8C5D-4225-BAE9-7C146332A4EE}"/>
              </a:ext>
            </a:extLst>
          </p:cNvPr>
          <p:cNvGraphicFramePr>
            <a:graphicFrameLocks noGrp="1"/>
          </p:cNvGraphicFramePr>
          <p:nvPr>
            <p:ph idx="1"/>
            <p:extLst>
              <p:ext uri="{D42A27DB-BD31-4B8C-83A1-F6EECF244321}">
                <p14:modId xmlns:p14="http://schemas.microsoft.com/office/powerpoint/2010/main" val="610874098"/>
              </p:ext>
            </p:extLst>
          </p:nvPr>
        </p:nvGraphicFramePr>
        <p:xfrm>
          <a:off x="5021111" y="333374"/>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tăText 2">
            <a:extLst>
              <a:ext uri="{FF2B5EF4-FFF2-40B4-BE49-F238E27FC236}">
                <a16:creationId xmlns:a16="http://schemas.microsoft.com/office/drawing/2014/main" id="{E7FF39B1-0FEE-884C-8174-AB04999DAD02}"/>
              </a:ext>
            </a:extLst>
          </p:cNvPr>
          <p:cNvSpPr txBox="1"/>
          <p:nvPr/>
        </p:nvSpPr>
        <p:spPr>
          <a:xfrm>
            <a:off x="5901542" y="4070762"/>
            <a:ext cx="1828800" cy="1828800"/>
          </a:xfrm>
          <a:prstGeom prst="rect">
            <a:avLst/>
          </a:prstGeom>
          <a:noFill/>
        </p:spPr>
        <p:txBody>
          <a:bodyPr wrap="square" rtlCol="0">
            <a:spAutoFit/>
          </a:bodyPr>
          <a:lstStyle/>
          <a:p>
            <a:pPr algn="l"/>
            <a:endParaRPr lang="ro-RO"/>
          </a:p>
        </p:txBody>
      </p:sp>
      <p:sp>
        <p:nvSpPr>
          <p:cNvPr id="4" name="CasetăText 3">
            <a:extLst>
              <a:ext uri="{FF2B5EF4-FFF2-40B4-BE49-F238E27FC236}">
                <a16:creationId xmlns:a16="http://schemas.microsoft.com/office/drawing/2014/main" id="{760EB7B9-AD52-E340-B5DF-044F2DCB3FDB}"/>
              </a:ext>
            </a:extLst>
          </p:cNvPr>
          <p:cNvSpPr txBox="1"/>
          <p:nvPr/>
        </p:nvSpPr>
        <p:spPr>
          <a:xfrm>
            <a:off x="5184074" y="2512126"/>
            <a:ext cx="1828800" cy="1828800"/>
          </a:xfrm>
          <a:prstGeom prst="rect">
            <a:avLst/>
          </a:prstGeom>
          <a:noFill/>
        </p:spPr>
        <p:txBody>
          <a:bodyPr wrap="square" rtlCol="0">
            <a:spAutoFit/>
          </a:bodyPr>
          <a:lstStyle/>
          <a:p>
            <a:pPr algn="l"/>
            <a:endParaRPr lang="ro-RO"/>
          </a:p>
        </p:txBody>
      </p:sp>
      <p:sp>
        <p:nvSpPr>
          <p:cNvPr id="8" name="CasetăText 7">
            <a:extLst>
              <a:ext uri="{FF2B5EF4-FFF2-40B4-BE49-F238E27FC236}">
                <a16:creationId xmlns:a16="http://schemas.microsoft.com/office/drawing/2014/main" id="{2493933B-F0CB-4645-A38E-F3D90BBC4A6D}"/>
              </a:ext>
            </a:extLst>
          </p:cNvPr>
          <p:cNvSpPr txBox="1"/>
          <p:nvPr/>
        </p:nvSpPr>
        <p:spPr>
          <a:xfrm>
            <a:off x="4920245" y="179943"/>
            <a:ext cx="4582145" cy="400110"/>
          </a:xfrm>
          <a:prstGeom prst="rect">
            <a:avLst/>
          </a:prstGeom>
          <a:noFill/>
          <a:ln>
            <a:solidFill>
              <a:schemeClr val="bg1"/>
            </a:solidFill>
          </a:ln>
        </p:spPr>
        <p:txBody>
          <a:bodyPr wrap="square" rtlCol="0">
            <a:spAutoFit/>
          </a:bodyPr>
          <a:lstStyle/>
          <a:p>
            <a:pPr algn="l"/>
            <a:r>
              <a:rPr lang="ro-RO" sz="2000" b="1"/>
              <a:t>WOMEN &amp; GIRLS in Astronomy</a:t>
            </a:r>
          </a:p>
        </p:txBody>
      </p:sp>
      <p:sp>
        <p:nvSpPr>
          <p:cNvPr id="11" name="Oval 10">
            <a:extLst>
              <a:ext uri="{FF2B5EF4-FFF2-40B4-BE49-F238E27FC236}">
                <a16:creationId xmlns:a16="http://schemas.microsoft.com/office/drawing/2014/main" id="{69A5E71F-657E-4F43-A67B-3E4DA2AF6218}"/>
              </a:ext>
            </a:extLst>
          </p:cNvPr>
          <p:cNvSpPr/>
          <p:nvPr/>
        </p:nvSpPr>
        <p:spPr>
          <a:xfrm>
            <a:off x="9444595" y="2770909"/>
            <a:ext cx="3341346" cy="3208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4" name="Imagine 14">
            <a:extLst>
              <a:ext uri="{FF2B5EF4-FFF2-40B4-BE49-F238E27FC236}">
                <a16:creationId xmlns:a16="http://schemas.microsoft.com/office/drawing/2014/main" id="{D75CAEBF-961E-DC41-B238-B35497F983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308" y="765176"/>
            <a:ext cx="4619625" cy="4972050"/>
          </a:xfrm>
          <a:prstGeom prst="rect">
            <a:avLst/>
          </a:prstGeom>
        </p:spPr>
      </p:pic>
      <p:pic>
        <p:nvPicPr>
          <p:cNvPr id="15" name="Imagine 15">
            <a:extLst>
              <a:ext uri="{FF2B5EF4-FFF2-40B4-BE49-F238E27FC236}">
                <a16:creationId xmlns:a16="http://schemas.microsoft.com/office/drawing/2014/main" id="{9CDE6411-9300-0D41-85DF-E7BB6B2989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27385" y="3251201"/>
            <a:ext cx="2247971" cy="2215391"/>
          </a:xfrm>
          <a:prstGeom prst="rect">
            <a:avLst/>
          </a:prstGeom>
        </p:spPr>
      </p:pic>
    </p:spTree>
    <p:extLst>
      <p:ext uri="{BB962C8B-B14F-4D97-AF65-F5344CB8AC3E}">
        <p14:creationId xmlns:p14="http://schemas.microsoft.com/office/powerpoint/2010/main" val="269849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50863" y="1520825"/>
            <a:ext cx="4535487" cy="3779838"/>
          </a:xfrm>
        </p:spPr>
        <p:txBody>
          <a:bodyPr anchor="ctr">
            <a:normAutofit/>
          </a:bodyPr>
          <a:lstStyle/>
          <a:p>
            <a:endParaRPr sz="6400"/>
          </a:p>
        </p:txBody>
      </p:sp>
      <p:graphicFrame>
        <p:nvGraphicFramePr>
          <p:cNvPr id="6" name="Content Placeholder">
            <a:extLst>
              <a:ext uri="{FF2B5EF4-FFF2-40B4-BE49-F238E27FC236}">
                <a16:creationId xmlns:a16="http://schemas.microsoft.com/office/drawing/2014/main" id="{CB11A6E0-91F5-4486-9924-C0E4F41EF8EE}"/>
              </a:ext>
            </a:extLst>
          </p:cNvPr>
          <p:cNvGraphicFramePr>
            <a:graphicFrameLocks noGrp="1"/>
          </p:cNvGraphicFramePr>
          <p:nvPr>
            <p:ph idx="1"/>
            <p:extLst>
              <p:ext uri="{D42A27DB-BD31-4B8C-83A1-F6EECF244321}">
                <p14:modId xmlns:p14="http://schemas.microsoft.com/office/powerpoint/2010/main" val="125651180"/>
              </p:ext>
            </p:extLst>
          </p:nvPr>
        </p:nvGraphicFramePr>
        <p:xfrm>
          <a:off x="5267325" y="538101"/>
          <a:ext cx="6373814" cy="5770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ine 6">
            <a:extLst>
              <a:ext uri="{FF2B5EF4-FFF2-40B4-BE49-F238E27FC236}">
                <a16:creationId xmlns:a16="http://schemas.microsoft.com/office/drawing/2014/main" id="{4B7C254B-F456-5D4B-84B0-FF621536FF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219" y="924719"/>
            <a:ext cx="4619625" cy="4972050"/>
          </a:xfrm>
          <a:prstGeom prst="rect">
            <a:avLst/>
          </a:prstGeom>
        </p:spPr>
      </p:pic>
      <p:sp>
        <p:nvSpPr>
          <p:cNvPr id="3" name="CasetăText 2">
            <a:extLst>
              <a:ext uri="{FF2B5EF4-FFF2-40B4-BE49-F238E27FC236}">
                <a16:creationId xmlns:a16="http://schemas.microsoft.com/office/drawing/2014/main" id="{33D7D514-E407-CB41-9A9B-9C802B741EC2}"/>
              </a:ext>
            </a:extLst>
          </p:cNvPr>
          <p:cNvSpPr txBox="1"/>
          <p:nvPr/>
        </p:nvSpPr>
        <p:spPr>
          <a:xfrm>
            <a:off x="5487142" y="74221"/>
            <a:ext cx="4303816" cy="400110"/>
          </a:xfrm>
          <a:prstGeom prst="rect">
            <a:avLst/>
          </a:prstGeom>
          <a:noFill/>
          <a:ln>
            <a:solidFill>
              <a:schemeClr val="bg1"/>
            </a:solidFill>
          </a:ln>
        </p:spPr>
        <p:txBody>
          <a:bodyPr wrap="square" rtlCol="0">
            <a:spAutoFit/>
          </a:bodyPr>
          <a:lstStyle/>
          <a:p>
            <a:pPr algn="l"/>
            <a:r>
              <a:rPr lang="ro-RO" sz="2000" b="1"/>
              <a:t>WOMEN &amp; GIRLS in Astronomy</a:t>
            </a:r>
          </a:p>
        </p:txBody>
      </p:sp>
      <p:sp>
        <p:nvSpPr>
          <p:cNvPr id="7" name="Oval 6">
            <a:extLst>
              <a:ext uri="{FF2B5EF4-FFF2-40B4-BE49-F238E27FC236}">
                <a16:creationId xmlns:a16="http://schemas.microsoft.com/office/drawing/2014/main" id="{032C9E2A-94E5-D34E-880B-C77E8D6A06A7}"/>
              </a:ext>
            </a:extLst>
          </p:cNvPr>
          <p:cNvSpPr/>
          <p:nvPr/>
        </p:nvSpPr>
        <p:spPr>
          <a:xfrm>
            <a:off x="10098169" y="2493633"/>
            <a:ext cx="3042063" cy="28070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9" name="Imagine 10">
            <a:extLst>
              <a:ext uri="{FF2B5EF4-FFF2-40B4-BE49-F238E27FC236}">
                <a16:creationId xmlns:a16="http://schemas.microsoft.com/office/drawing/2014/main" id="{BB7BA29F-A8F3-DC4E-B8C0-28F59C8897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97605" y="2850655"/>
            <a:ext cx="1832440" cy="2191947"/>
          </a:xfrm>
          <a:prstGeom prst="rect">
            <a:avLst/>
          </a:prstGeom>
        </p:spPr>
      </p:pic>
    </p:spTree>
    <p:extLst>
      <p:ext uri="{BB962C8B-B14F-4D97-AF65-F5344CB8AC3E}">
        <p14:creationId xmlns:p14="http://schemas.microsoft.com/office/powerpoint/2010/main" val="351643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50863" y="549275"/>
            <a:ext cx="3565525" cy="5543549"/>
          </a:xfrm>
        </p:spPr>
        <p:txBody>
          <a:bodyPr wrap="square" anchor="ctr">
            <a:normAutofit/>
          </a:bodyPr>
          <a:lstStyle/>
          <a:p>
            <a:endParaRPr/>
          </a:p>
        </p:txBody>
      </p:sp>
      <p:sp>
        <p:nvSpPr>
          <p:cNvPr id="12" name="Rectangle 11">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a:extLst>
              <a:ext uri="{FF2B5EF4-FFF2-40B4-BE49-F238E27FC236}">
                <a16:creationId xmlns:a16="http://schemas.microsoft.com/office/drawing/2014/main" id="{A8799EE0-95DD-427D-A62F-D8AC2D03108B}"/>
              </a:ext>
            </a:extLst>
          </p:cNvPr>
          <p:cNvGraphicFramePr>
            <a:graphicFrameLocks noGrp="1"/>
          </p:cNvGraphicFramePr>
          <p:nvPr>
            <p:ph idx="1"/>
            <p:extLst>
              <p:ext uri="{D42A27DB-BD31-4B8C-83A1-F6EECF244321}">
                <p14:modId xmlns:p14="http://schemas.microsoft.com/office/powerpoint/2010/main" val="1695292790"/>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ine 7">
            <a:extLst>
              <a:ext uri="{FF2B5EF4-FFF2-40B4-BE49-F238E27FC236}">
                <a16:creationId xmlns:a16="http://schemas.microsoft.com/office/drawing/2014/main" id="{167388ED-7B4F-CE4F-BD5D-9B042FA019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901" y="1137883"/>
            <a:ext cx="4274563" cy="5170842"/>
          </a:xfrm>
          <a:prstGeom prst="rect">
            <a:avLst/>
          </a:prstGeom>
        </p:spPr>
      </p:pic>
      <p:sp>
        <p:nvSpPr>
          <p:cNvPr id="3" name="CasetăText 2">
            <a:extLst>
              <a:ext uri="{FF2B5EF4-FFF2-40B4-BE49-F238E27FC236}">
                <a16:creationId xmlns:a16="http://schemas.microsoft.com/office/drawing/2014/main" id="{2DC5CA5D-EEA1-1E4B-B649-C52722F70AC8}"/>
              </a:ext>
            </a:extLst>
          </p:cNvPr>
          <p:cNvSpPr txBox="1"/>
          <p:nvPr/>
        </p:nvSpPr>
        <p:spPr>
          <a:xfrm>
            <a:off x="5468587" y="61851"/>
            <a:ext cx="4736770" cy="400110"/>
          </a:xfrm>
          <a:prstGeom prst="rect">
            <a:avLst/>
          </a:prstGeom>
          <a:noFill/>
          <a:ln>
            <a:solidFill>
              <a:schemeClr val="bg1"/>
            </a:solidFill>
          </a:ln>
        </p:spPr>
        <p:txBody>
          <a:bodyPr wrap="square" rtlCol="0">
            <a:spAutoFit/>
          </a:bodyPr>
          <a:lstStyle/>
          <a:p>
            <a:pPr algn="l"/>
            <a:r>
              <a:rPr lang="ro-RO" sz="2000" b="1"/>
              <a:t>WOMEN &amp; GIRLS in Astronomy</a:t>
            </a:r>
          </a:p>
        </p:txBody>
      </p:sp>
      <p:sp>
        <p:nvSpPr>
          <p:cNvPr id="8" name="Oval 7">
            <a:extLst>
              <a:ext uri="{FF2B5EF4-FFF2-40B4-BE49-F238E27FC236}">
                <a16:creationId xmlns:a16="http://schemas.microsoft.com/office/drawing/2014/main" id="{53E404F1-01D3-2A4D-88A8-D3D34A05DCE1}"/>
              </a:ext>
            </a:extLst>
          </p:cNvPr>
          <p:cNvSpPr/>
          <p:nvPr/>
        </p:nvSpPr>
        <p:spPr>
          <a:xfrm>
            <a:off x="10205356" y="2883229"/>
            <a:ext cx="2203899" cy="19906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4" name="Imagine 4">
            <a:extLst>
              <a:ext uri="{FF2B5EF4-FFF2-40B4-BE49-F238E27FC236}">
                <a16:creationId xmlns:a16="http://schemas.microsoft.com/office/drawing/2014/main" id="{321EEA71-590B-6948-A332-7E126DFFB3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61675" y="3114567"/>
            <a:ext cx="1513975" cy="1527924"/>
          </a:xfrm>
          <a:prstGeom prst="rect">
            <a:avLst/>
          </a:prstGeom>
        </p:spPr>
      </p:pic>
    </p:spTree>
    <p:extLst>
      <p:ext uri="{BB962C8B-B14F-4D97-AF65-F5344CB8AC3E}">
        <p14:creationId xmlns:p14="http://schemas.microsoft.com/office/powerpoint/2010/main" val="144139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50863" y="1520825"/>
            <a:ext cx="4535487" cy="3779838"/>
          </a:xfrm>
        </p:spPr>
        <p:txBody>
          <a:bodyPr anchor="ctr">
            <a:normAutofit/>
          </a:bodyPr>
          <a:lstStyle/>
          <a:p>
            <a:endParaRPr sz="6400"/>
          </a:p>
        </p:txBody>
      </p:sp>
      <p:graphicFrame>
        <p:nvGraphicFramePr>
          <p:cNvPr id="6" name="Content Placeholder">
            <a:extLst>
              <a:ext uri="{FF2B5EF4-FFF2-40B4-BE49-F238E27FC236}">
                <a16:creationId xmlns:a16="http://schemas.microsoft.com/office/drawing/2014/main" id="{7B6EF897-6779-485A-8906-AAFB355BDF81}"/>
              </a:ext>
            </a:extLst>
          </p:cNvPr>
          <p:cNvGraphicFramePr>
            <a:graphicFrameLocks noGrp="1"/>
          </p:cNvGraphicFramePr>
          <p:nvPr>
            <p:ph idx="1"/>
            <p:extLst>
              <p:ext uri="{D42A27DB-BD31-4B8C-83A1-F6EECF244321}">
                <p14:modId xmlns:p14="http://schemas.microsoft.com/office/powerpoint/2010/main" val="2793119094"/>
              </p:ext>
            </p:extLst>
          </p:nvPr>
        </p:nvGraphicFramePr>
        <p:xfrm>
          <a:off x="5261140" y="722457"/>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ine 7">
            <a:extLst>
              <a:ext uri="{FF2B5EF4-FFF2-40B4-BE49-F238E27FC236}">
                <a16:creationId xmlns:a16="http://schemas.microsoft.com/office/drawing/2014/main" id="{AC3D29ED-C8CF-0248-84C5-81C44A57F9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887" y="631219"/>
            <a:ext cx="4535487" cy="5486476"/>
          </a:xfrm>
          <a:prstGeom prst="rect">
            <a:avLst/>
          </a:prstGeom>
        </p:spPr>
      </p:pic>
      <p:sp>
        <p:nvSpPr>
          <p:cNvPr id="3" name="CasetăText 2">
            <a:extLst>
              <a:ext uri="{FF2B5EF4-FFF2-40B4-BE49-F238E27FC236}">
                <a16:creationId xmlns:a16="http://schemas.microsoft.com/office/drawing/2014/main" id="{A99DF9C1-9B2E-7D40-BE43-183892253039}"/>
              </a:ext>
            </a:extLst>
          </p:cNvPr>
          <p:cNvSpPr txBox="1"/>
          <p:nvPr/>
        </p:nvSpPr>
        <p:spPr>
          <a:xfrm>
            <a:off x="5604658" y="55666"/>
            <a:ext cx="3604904" cy="400110"/>
          </a:xfrm>
          <a:prstGeom prst="rect">
            <a:avLst/>
          </a:prstGeom>
          <a:noFill/>
        </p:spPr>
        <p:txBody>
          <a:bodyPr wrap="square" rtlCol="0">
            <a:spAutoFit/>
          </a:bodyPr>
          <a:lstStyle/>
          <a:p>
            <a:pPr algn="l"/>
            <a:r>
              <a:rPr lang="ro-RO" sz="2000" b="1"/>
              <a:t>WOMEN &amp; GIRLS in Astronomy</a:t>
            </a:r>
          </a:p>
        </p:txBody>
      </p:sp>
      <p:sp>
        <p:nvSpPr>
          <p:cNvPr id="4" name="Oval 3">
            <a:extLst>
              <a:ext uri="{FF2B5EF4-FFF2-40B4-BE49-F238E27FC236}">
                <a16:creationId xmlns:a16="http://schemas.microsoft.com/office/drawing/2014/main" id="{2FB511BD-6538-8F48-9BEA-FAFD9708AA1C}"/>
              </a:ext>
            </a:extLst>
          </p:cNvPr>
          <p:cNvSpPr/>
          <p:nvPr/>
        </p:nvSpPr>
        <p:spPr>
          <a:xfrm>
            <a:off x="10463586" y="2977640"/>
            <a:ext cx="1358527" cy="10221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5" name="Imagine 7">
            <a:extLst>
              <a:ext uri="{FF2B5EF4-FFF2-40B4-BE49-F238E27FC236}">
                <a16:creationId xmlns:a16="http://schemas.microsoft.com/office/drawing/2014/main" id="{CCBFB788-6688-514B-8CE0-AA5E47E507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67964" y="3154295"/>
            <a:ext cx="617209" cy="606506"/>
          </a:xfrm>
          <a:prstGeom prst="rect">
            <a:avLst/>
          </a:prstGeom>
        </p:spPr>
      </p:pic>
    </p:spTree>
    <p:extLst>
      <p:ext uri="{BB962C8B-B14F-4D97-AF65-F5344CB8AC3E}">
        <p14:creationId xmlns:p14="http://schemas.microsoft.com/office/powerpoint/2010/main" val="222316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50863" y="1520825"/>
            <a:ext cx="4535487" cy="3779838"/>
          </a:xfrm>
        </p:spPr>
        <p:txBody>
          <a:bodyPr anchor="ctr">
            <a:normAutofit/>
          </a:bodyPr>
          <a:lstStyle/>
          <a:p>
            <a:endParaRPr sz="6400"/>
          </a:p>
        </p:txBody>
      </p:sp>
      <p:graphicFrame>
        <p:nvGraphicFramePr>
          <p:cNvPr id="6" name="Content Placeholder">
            <a:extLst>
              <a:ext uri="{FF2B5EF4-FFF2-40B4-BE49-F238E27FC236}">
                <a16:creationId xmlns:a16="http://schemas.microsoft.com/office/drawing/2014/main" id="{88811C84-C0FC-4C1C-B2B8-CF8BE5ED4A05}"/>
              </a:ext>
            </a:extLst>
          </p:cNvPr>
          <p:cNvGraphicFramePr>
            <a:graphicFrameLocks noGrp="1"/>
          </p:cNvGraphicFramePr>
          <p:nvPr>
            <p:ph idx="1"/>
            <p:extLst>
              <p:ext uri="{D42A27DB-BD31-4B8C-83A1-F6EECF244321}">
                <p14:modId xmlns:p14="http://schemas.microsoft.com/office/powerpoint/2010/main" val="4049360376"/>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ine 7">
            <a:extLst>
              <a:ext uri="{FF2B5EF4-FFF2-40B4-BE49-F238E27FC236}">
                <a16:creationId xmlns:a16="http://schemas.microsoft.com/office/drawing/2014/main" id="{4E18529D-3C63-174A-B3ED-35CAAC389B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270000"/>
            <a:ext cx="5086350" cy="4067175"/>
          </a:xfrm>
          <a:prstGeom prst="rect">
            <a:avLst/>
          </a:prstGeom>
        </p:spPr>
      </p:pic>
      <p:sp>
        <p:nvSpPr>
          <p:cNvPr id="3" name="CasetăText 2">
            <a:extLst>
              <a:ext uri="{FF2B5EF4-FFF2-40B4-BE49-F238E27FC236}">
                <a16:creationId xmlns:a16="http://schemas.microsoft.com/office/drawing/2014/main" id="{2C9A0EDA-8170-9B47-B00E-C394EE3AA846}"/>
              </a:ext>
            </a:extLst>
          </p:cNvPr>
          <p:cNvSpPr txBox="1"/>
          <p:nvPr/>
        </p:nvSpPr>
        <p:spPr>
          <a:xfrm>
            <a:off x="5678879" y="74583"/>
            <a:ext cx="4037858" cy="400110"/>
          </a:xfrm>
          <a:prstGeom prst="rect">
            <a:avLst/>
          </a:prstGeom>
          <a:noFill/>
        </p:spPr>
        <p:txBody>
          <a:bodyPr wrap="square" rtlCol="0">
            <a:spAutoFit/>
          </a:bodyPr>
          <a:lstStyle/>
          <a:p>
            <a:pPr algn="l"/>
            <a:r>
              <a:rPr lang="ro-RO" sz="2000" b="1"/>
              <a:t>WOMEN &amp; GIRLS in Astronomy</a:t>
            </a:r>
          </a:p>
        </p:txBody>
      </p:sp>
      <p:sp>
        <p:nvSpPr>
          <p:cNvPr id="4" name="Oval 3">
            <a:extLst>
              <a:ext uri="{FF2B5EF4-FFF2-40B4-BE49-F238E27FC236}">
                <a16:creationId xmlns:a16="http://schemas.microsoft.com/office/drawing/2014/main" id="{95186BDE-943B-9B45-99D6-5652A2FE4846}"/>
              </a:ext>
            </a:extLst>
          </p:cNvPr>
          <p:cNvSpPr/>
          <p:nvPr/>
        </p:nvSpPr>
        <p:spPr>
          <a:xfrm>
            <a:off x="10624188" y="2066802"/>
            <a:ext cx="2033897" cy="19782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5" name="Imagine 7">
            <a:extLst>
              <a:ext uri="{FF2B5EF4-FFF2-40B4-BE49-F238E27FC236}">
                <a16:creationId xmlns:a16="http://schemas.microsoft.com/office/drawing/2014/main" id="{1347069E-E409-D44C-A656-D5ECCCAB3E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80089" y="2331954"/>
            <a:ext cx="1444954" cy="1447927"/>
          </a:xfrm>
          <a:prstGeom prst="rect">
            <a:avLst/>
          </a:prstGeom>
        </p:spPr>
      </p:pic>
    </p:spTree>
    <p:extLst>
      <p:ext uri="{BB962C8B-B14F-4D97-AF65-F5344CB8AC3E}">
        <p14:creationId xmlns:p14="http://schemas.microsoft.com/office/powerpoint/2010/main" val="178270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50863" y="549275"/>
            <a:ext cx="3565525" cy="5543549"/>
          </a:xfrm>
        </p:spPr>
        <p:txBody>
          <a:bodyPr wrap="square" anchor="ctr">
            <a:normAutofit/>
          </a:bodyPr>
          <a:lstStyle/>
          <a:p>
            <a:r>
              <a:rPr lang="ro-RO" dirty="0"/>
              <a:t>Urania propitia</a:t>
            </a:r>
          </a:p>
        </p:txBody>
      </p:sp>
      <p:sp>
        <p:nvSpPr>
          <p:cNvPr id="12" name="Rectangle 11">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a:extLst>
              <a:ext uri="{FF2B5EF4-FFF2-40B4-BE49-F238E27FC236}">
                <a16:creationId xmlns:a16="http://schemas.microsoft.com/office/drawing/2014/main" id="{14E90357-8DA5-4EE6-A46A-3928994A6A9D}"/>
              </a:ext>
            </a:extLst>
          </p:cNvPr>
          <p:cNvGraphicFramePr>
            <a:graphicFrameLocks noGrp="1"/>
          </p:cNvGraphicFramePr>
          <p:nvPr>
            <p:ph idx="1"/>
            <p:extLst>
              <p:ext uri="{D42A27DB-BD31-4B8C-83A1-F6EECF244321}">
                <p14:modId xmlns:p14="http://schemas.microsoft.com/office/powerpoint/2010/main" val="1785014426"/>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tăText 2">
            <a:extLst>
              <a:ext uri="{FF2B5EF4-FFF2-40B4-BE49-F238E27FC236}">
                <a16:creationId xmlns:a16="http://schemas.microsoft.com/office/drawing/2014/main" id="{74913B8C-633B-6D4D-96B3-2AD4F6178C79}"/>
              </a:ext>
            </a:extLst>
          </p:cNvPr>
          <p:cNvSpPr txBox="1"/>
          <p:nvPr/>
        </p:nvSpPr>
        <p:spPr>
          <a:xfrm>
            <a:off x="5355752" y="149165"/>
            <a:ext cx="4283972" cy="400110"/>
          </a:xfrm>
          <a:prstGeom prst="rect">
            <a:avLst/>
          </a:prstGeom>
          <a:noFill/>
        </p:spPr>
        <p:txBody>
          <a:bodyPr wrap="square" rtlCol="0">
            <a:spAutoFit/>
          </a:bodyPr>
          <a:lstStyle/>
          <a:p>
            <a:pPr algn="l"/>
            <a:r>
              <a:rPr lang="ro-RO" sz="2000" b="1"/>
              <a:t>WOMEN &amp; GIRLS in Astronomy</a:t>
            </a:r>
          </a:p>
        </p:txBody>
      </p:sp>
      <p:sp>
        <p:nvSpPr>
          <p:cNvPr id="5" name="Stea: 10 colțuri 4">
            <a:extLst>
              <a:ext uri="{FF2B5EF4-FFF2-40B4-BE49-F238E27FC236}">
                <a16:creationId xmlns:a16="http://schemas.microsoft.com/office/drawing/2014/main" id="{C0B7C56F-65F1-B248-B336-61819BB92388}"/>
              </a:ext>
            </a:extLst>
          </p:cNvPr>
          <p:cNvSpPr/>
          <p:nvPr/>
        </p:nvSpPr>
        <p:spPr>
          <a:xfrm>
            <a:off x="1115312" y="4151374"/>
            <a:ext cx="2830759" cy="2992376"/>
          </a:xfrm>
          <a:prstGeom prst="star10">
            <a:avLst>
              <a:gd name="adj" fmla="val 50000"/>
              <a:gd name="hf" fmla="val 1051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7" name="Imagine 7">
            <a:extLst>
              <a:ext uri="{FF2B5EF4-FFF2-40B4-BE49-F238E27FC236}">
                <a16:creationId xmlns:a16="http://schemas.microsoft.com/office/drawing/2014/main" id="{983D4736-240B-5D48-8D8D-65CD01C967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8958" y="4490903"/>
            <a:ext cx="1879896" cy="2313317"/>
          </a:xfrm>
          <a:prstGeom prst="rect">
            <a:avLst/>
          </a:prstGeom>
        </p:spPr>
      </p:pic>
    </p:spTree>
    <p:extLst>
      <p:ext uri="{BB962C8B-B14F-4D97-AF65-F5344CB8AC3E}">
        <p14:creationId xmlns:p14="http://schemas.microsoft.com/office/powerpoint/2010/main" val="1674870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50863" y="1520825"/>
            <a:ext cx="4535487" cy="3779838"/>
          </a:xfrm>
        </p:spPr>
        <p:txBody>
          <a:bodyPr anchor="ctr">
            <a:normAutofit/>
          </a:bodyPr>
          <a:lstStyle/>
          <a:p>
            <a:endParaRPr sz="6400"/>
          </a:p>
        </p:txBody>
      </p:sp>
      <p:graphicFrame>
        <p:nvGraphicFramePr>
          <p:cNvPr id="6" name="Content Placeholder">
            <a:extLst>
              <a:ext uri="{FF2B5EF4-FFF2-40B4-BE49-F238E27FC236}">
                <a16:creationId xmlns:a16="http://schemas.microsoft.com/office/drawing/2014/main" id="{963D820B-E02F-4D53-BB33-BCBDC158F5DB}"/>
              </a:ext>
            </a:extLst>
          </p:cNvPr>
          <p:cNvGraphicFramePr>
            <a:graphicFrameLocks noGrp="1"/>
          </p:cNvGraphicFramePr>
          <p:nvPr>
            <p:ph idx="1"/>
            <p:extLst>
              <p:ext uri="{D42A27DB-BD31-4B8C-83A1-F6EECF244321}">
                <p14:modId xmlns:p14="http://schemas.microsoft.com/office/powerpoint/2010/main" val="1755526619"/>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ine 6">
            <a:extLst>
              <a:ext uri="{FF2B5EF4-FFF2-40B4-BE49-F238E27FC236}">
                <a16:creationId xmlns:a16="http://schemas.microsoft.com/office/drawing/2014/main" id="{53442FEA-E864-8649-9B14-EEA98CE7BF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860" y="705098"/>
            <a:ext cx="4165603" cy="5759450"/>
          </a:xfrm>
          <a:prstGeom prst="rect">
            <a:avLst/>
          </a:prstGeom>
        </p:spPr>
      </p:pic>
      <p:sp>
        <p:nvSpPr>
          <p:cNvPr id="3" name="CasetăText 2">
            <a:extLst>
              <a:ext uri="{FF2B5EF4-FFF2-40B4-BE49-F238E27FC236}">
                <a16:creationId xmlns:a16="http://schemas.microsoft.com/office/drawing/2014/main" id="{AF4B58E4-D932-D347-8F33-4394B5AF7040}"/>
              </a:ext>
            </a:extLst>
          </p:cNvPr>
          <p:cNvSpPr txBox="1"/>
          <p:nvPr/>
        </p:nvSpPr>
        <p:spPr>
          <a:xfrm>
            <a:off x="5541433" y="144318"/>
            <a:ext cx="3681186" cy="400110"/>
          </a:xfrm>
          <a:prstGeom prst="rect">
            <a:avLst/>
          </a:prstGeom>
          <a:noFill/>
        </p:spPr>
        <p:txBody>
          <a:bodyPr wrap="square" rtlCol="0">
            <a:spAutoFit/>
          </a:bodyPr>
          <a:lstStyle/>
          <a:p>
            <a:pPr algn="l"/>
            <a:r>
              <a:rPr lang="ro-RO" sz="2000" b="1"/>
              <a:t>WOMEN &amp; GIRLS in Astronomy</a:t>
            </a:r>
          </a:p>
        </p:txBody>
      </p:sp>
      <p:sp>
        <p:nvSpPr>
          <p:cNvPr id="4" name="Oval 3">
            <a:extLst>
              <a:ext uri="{FF2B5EF4-FFF2-40B4-BE49-F238E27FC236}">
                <a16:creationId xmlns:a16="http://schemas.microsoft.com/office/drawing/2014/main" id="{E2A59248-EB6E-CD46-B25D-D1350D6C1CCD}"/>
              </a:ext>
            </a:extLst>
          </p:cNvPr>
          <p:cNvSpPr/>
          <p:nvPr/>
        </p:nvSpPr>
        <p:spPr>
          <a:xfrm>
            <a:off x="10786754" y="2559719"/>
            <a:ext cx="1578036" cy="15659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8" name="Imagine 8">
            <a:extLst>
              <a:ext uri="{FF2B5EF4-FFF2-40B4-BE49-F238E27FC236}">
                <a16:creationId xmlns:a16="http://schemas.microsoft.com/office/drawing/2014/main" id="{BABA595E-86F4-8942-AB14-84252D4E6E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47968" y="2759824"/>
            <a:ext cx="1186338" cy="1165766"/>
          </a:xfrm>
          <a:prstGeom prst="rect">
            <a:avLst/>
          </a:prstGeom>
        </p:spPr>
      </p:pic>
    </p:spTree>
    <p:extLst>
      <p:ext uri="{BB962C8B-B14F-4D97-AF65-F5344CB8AC3E}">
        <p14:creationId xmlns:p14="http://schemas.microsoft.com/office/powerpoint/2010/main" val="3886604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a:extLst>
              <a:ext uri="{FF2B5EF4-FFF2-40B4-BE49-F238E27FC236}">
                <a16:creationId xmlns:a16="http://schemas.microsoft.com/office/drawing/2014/main" id="{6E20FEC1-0742-4AAD-A3EC-209474D38901}"/>
              </a:ext>
            </a:extLst>
          </p:cNvPr>
          <p:cNvGraphicFramePr>
            <a:graphicFrameLocks noGrp="1"/>
          </p:cNvGraphicFramePr>
          <p:nvPr>
            <p:ph idx="1"/>
            <p:extLst>
              <p:ext uri="{D42A27DB-BD31-4B8C-83A1-F6EECF244321}">
                <p14:modId xmlns:p14="http://schemas.microsoft.com/office/powerpoint/2010/main" val="2769134794"/>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ine 7">
            <a:extLst>
              <a:ext uri="{FF2B5EF4-FFF2-40B4-BE49-F238E27FC236}">
                <a16:creationId xmlns:a16="http://schemas.microsoft.com/office/drawing/2014/main" id="{D9B43626-A5B2-E247-B029-7AA5501712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738" y="549275"/>
            <a:ext cx="5583062" cy="5418667"/>
          </a:xfrm>
          <a:prstGeom prst="rect">
            <a:avLst/>
          </a:prstGeom>
        </p:spPr>
      </p:pic>
      <p:sp>
        <p:nvSpPr>
          <p:cNvPr id="2" name="CasetăText 1">
            <a:extLst>
              <a:ext uri="{FF2B5EF4-FFF2-40B4-BE49-F238E27FC236}">
                <a16:creationId xmlns:a16="http://schemas.microsoft.com/office/drawing/2014/main" id="{66EA7897-F52B-1042-BE85-5C4F91724EE6}"/>
              </a:ext>
            </a:extLst>
          </p:cNvPr>
          <p:cNvSpPr txBox="1"/>
          <p:nvPr/>
        </p:nvSpPr>
        <p:spPr>
          <a:xfrm>
            <a:off x="5583061" y="186566"/>
            <a:ext cx="4235161" cy="400110"/>
          </a:xfrm>
          <a:prstGeom prst="rect">
            <a:avLst/>
          </a:prstGeom>
          <a:noFill/>
        </p:spPr>
        <p:txBody>
          <a:bodyPr wrap="square" rtlCol="0">
            <a:spAutoFit/>
          </a:bodyPr>
          <a:lstStyle/>
          <a:p>
            <a:pPr algn="l"/>
            <a:r>
              <a:rPr lang="ro-RO" sz="2000" b="1"/>
              <a:t>WOMEN &amp; GIRLS in Astronomy</a:t>
            </a:r>
          </a:p>
        </p:txBody>
      </p:sp>
      <p:sp>
        <p:nvSpPr>
          <p:cNvPr id="3" name="Oval 2">
            <a:extLst>
              <a:ext uri="{FF2B5EF4-FFF2-40B4-BE49-F238E27FC236}">
                <a16:creationId xmlns:a16="http://schemas.microsoft.com/office/drawing/2014/main" id="{54EA4527-1FE5-7044-8529-CB116E0CCC6F}"/>
              </a:ext>
            </a:extLst>
          </p:cNvPr>
          <p:cNvSpPr/>
          <p:nvPr/>
        </p:nvSpPr>
        <p:spPr>
          <a:xfrm>
            <a:off x="10186801" y="2634838"/>
            <a:ext cx="1560069" cy="14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4" name="Imagine 4">
            <a:extLst>
              <a:ext uri="{FF2B5EF4-FFF2-40B4-BE49-F238E27FC236}">
                <a16:creationId xmlns:a16="http://schemas.microsoft.com/office/drawing/2014/main" id="{0FA61E6A-493F-DC48-8966-13B2ABDFA6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63851" y="2916362"/>
            <a:ext cx="1005967" cy="1025276"/>
          </a:xfrm>
          <a:prstGeom prst="rect">
            <a:avLst/>
          </a:prstGeom>
        </p:spPr>
      </p:pic>
    </p:spTree>
    <p:extLst>
      <p:ext uri="{BB962C8B-B14F-4D97-AF65-F5344CB8AC3E}">
        <p14:creationId xmlns:p14="http://schemas.microsoft.com/office/powerpoint/2010/main" val="1374410561"/>
      </p:ext>
    </p:extLst>
  </p:cSld>
  <p:clrMapOvr>
    <a:masterClrMapping/>
  </p:clrMapOvr>
</p:sld>
</file>

<file path=ppt/theme/theme1.xml><?xml version="1.0" encoding="utf-8"?>
<a:theme xmlns:a="http://schemas.openxmlformats.org/drawingml/2006/main" name="3DFloatVTI">
  <a:themeElements>
    <a:clrScheme name="AnalogousFromDarkSeedRightStep">
      <a:dk1>
        <a:srgbClr val="000000"/>
      </a:dk1>
      <a:lt1>
        <a:srgbClr val="FFFFFF"/>
      </a:lt1>
      <a:dk2>
        <a:srgbClr val="1A212F"/>
      </a:dk2>
      <a:lt2>
        <a:srgbClr val="F3F0F3"/>
      </a:lt2>
      <a:accent1>
        <a:srgbClr val="21B92A"/>
      </a:accent1>
      <a:accent2>
        <a:srgbClr val="14B762"/>
      </a:accent2>
      <a:accent3>
        <a:srgbClr val="20B4A4"/>
      </a:accent3>
      <a:accent4>
        <a:srgbClr val="179AD5"/>
      </a:accent4>
      <a:accent5>
        <a:srgbClr val="295DE7"/>
      </a:accent5>
      <a:accent6>
        <a:srgbClr val="462ED9"/>
      </a:accent6>
      <a:hlink>
        <a:srgbClr val="B6803C"/>
      </a:hlink>
      <a:folHlink>
        <a:srgbClr val="7F7F7F"/>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Ecran lat</PresentationFormat>
  <Slides>12</Slides>
  <Notes>0</Notes>
  <HiddenSlides>0</HiddenSlides>
  <ScaleCrop>false</ScaleCrop>
  <HeadingPairs>
    <vt:vector size="4" baseType="variant">
      <vt:variant>
        <vt:lpstr>Temă</vt:lpstr>
      </vt:variant>
      <vt:variant>
        <vt:i4>1</vt:i4>
      </vt:variant>
      <vt:variant>
        <vt:lpstr>Titluri diapozitive</vt:lpstr>
      </vt:variant>
      <vt:variant>
        <vt:i4>12</vt:i4>
      </vt:variant>
    </vt:vector>
  </HeadingPairs>
  <TitlesOfParts>
    <vt:vector size="13" baseType="lpstr">
      <vt:lpstr>3DFloatVTI</vt:lpstr>
      <vt:lpstr>MARIA CUNITZ</vt:lpstr>
      <vt:lpstr>Prezentare PowerPoint</vt:lpstr>
      <vt:lpstr>Prezentare PowerPoint</vt:lpstr>
      <vt:lpstr>Prezentare PowerPoint</vt:lpstr>
      <vt:lpstr>Prezentare PowerPoint</vt:lpstr>
      <vt:lpstr>Prezentare PowerPoint</vt:lpstr>
      <vt:lpstr>Urania propitia</vt:lpstr>
      <vt:lpstr>Prezentare PowerPoint</vt:lpstr>
      <vt:lpstr>Prezentare PowerPoint</vt:lpstr>
      <vt:lpstr>Prezentare PowerPoint</vt:lpstr>
      <vt:lpstr>Prezentare PowerPoint</vt:lpstr>
      <vt:lpstr>Multumesc pentru vizionare!!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MARIA CUNITZ</dc:title>
  <dc:creator>40760382828</dc:creator>
  <cp:lastModifiedBy>40760382828</cp:lastModifiedBy>
  <cp:revision>10</cp:revision>
  <dcterms:created xsi:type="dcterms:W3CDTF">2022-02-15T12:50:07Z</dcterms:created>
  <dcterms:modified xsi:type="dcterms:W3CDTF">2022-02-15T16:11:15Z</dcterms:modified>
</cp:coreProperties>
</file>