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88" r:id="rId3"/>
    <p:sldId id="285" r:id="rId4"/>
    <p:sldId id="286" r:id="rId5"/>
    <p:sldId id="287" r:id="rId6"/>
    <p:sldId id="282" r:id="rId7"/>
  </p:sldIdLst>
  <p:sldSz cx="15240000" cy="8001000"/>
  <p:notesSz cx="15240000" cy="800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8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tea Corina" userId="2037402fcfc14d96" providerId="LiveId" clId="{C0DE7964-FA35-4240-9591-6937DA24C880}"/>
    <pc:docChg chg="undo redo custSel addSld delSld modSld">
      <pc:chgData name="Cotea Corina" userId="2037402fcfc14d96" providerId="LiveId" clId="{C0DE7964-FA35-4240-9591-6937DA24C880}" dt="2022-02-01T16:58:47.897" v="227" actId="2696"/>
      <pc:docMkLst>
        <pc:docMk/>
      </pc:docMkLst>
      <pc:sldChg chg="addSp delSp modSp mod">
        <pc:chgData name="Cotea Corina" userId="2037402fcfc14d96" providerId="LiveId" clId="{C0DE7964-FA35-4240-9591-6937DA24C880}" dt="2022-02-01T16:30:34.513" v="108" actId="1076"/>
        <pc:sldMkLst>
          <pc:docMk/>
          <pc:sldMk cId="0" sldId="269"/>
        </pc:sldMkLst>
        <pc:spChg chg="mod">
          <ac:chgData name="Cotea Corina" userId="2037402fcfc14d96" providerId="LiveId" clId="{C0DE7964-FA35-4240-9591-6937DA24C880}" dt="2022-02-01T16:30:34.513" v="108" actId="1076"/>
          <ac:spMkLst>
            <pc:docMk/>
            <pc:sldMk cId="0" sldId="269"/>
            <ac:spMk id="2" creationId="{00000000-0000-0000-0000-000000000000}"/>
          </ac:spMkLst>
        </pc:spChg>
        <pc:spChg chg="add del mod">
          <ac:chgData name="Cotea Corina" userId="2037402fcfc14d96" providerId="LiveId" clId="{C0DE7964-FA35-4240-9591-6937DA24C880}" dt="2022-02-01T16:30:16.641" v="104" actId="6549"/>
          <ac:spMkLst>
            <pc:docMk/>
            <pc:sldMk cId="0" sldId="269"/>
            <ac:spMk id="3" creationId="{00000000-0000-0000-0000-000000000000}"/>
          </ac:spMkLst>
        </pc:spChg>
      </pc:sldChg>
      <pc:sldChg chg="addSp delSp modSp new del mod modClrScheme chgLayout">
        <pc:chgData name="Cotea Corina" userId="2037402fcfc14d96" providerId="LiveId" clId="{C0DE7964-FA35-4240-9591-6937DA24C880}" dt="2022-02-01T16:57:28.443" v="202" actId="2696"/>
        <pc:sldMkLst>
          <pc:docMk/>
          <pc:sldMk cId="1335728332" sldId="283"/>
        </pc:sldMkLst>
        <pc:spChg chg="del">
          <ac:chgData name="Cotea Corina" userId="2037402fcfc14d96" providerId="LiveId" clId="{C0DE7964-FA35-4240-9591-6937DA24C880}" dt="2022-02-01T16:08:38.093" v="1" actId="700"/>
          <ac:spMkLst>
            <pc:docMk/>
            <pc:sldMk cId="1335728332" sldId="283"/>
            <ac:spMk id="2" creationId="{B7358804-E514-4572-9F9C-1E6B320E478C}"/>
          </ac:spMkLst>
        </pc:spChg>
        <pc:spChg chg="del">
          <ac:chgData name="Cotea Corina" userId="2037402fcfc14d96" providerId="LiveId" clId="{C0DE7964-FA35-4240-9591-6937DA24C880}" dt="2022-02-01T16:08:38.093" v="1" actId="700"/>
          <ac:spMkLst>
            <pc:docMk/>
            <pc:sldMk cId="1335728332" sldId="283"/>
            <ac:spMk id="3" creationId="{FFE30EC5-F629-4EAE-AAED-11C0A4953CDA}"/>
          </ac:spMkLst>
        </pc:spChg>
        <pc:picChg chg="add mod">
          <ac:chgData name="Cotea Corina" userId="2037402fcfc14d96" providerId="LiveId" clId="{C0DE7964-FA35-4240-9591-6937DA24C880}" dt="2022-02-01T16:08:50.306" v="5" actId="14100"/>
          <ac:picMkLst>
            <pc:docMk/>
            <pc:sldMk cId="1335728332" sldId="283"/>
            <ac:picMk id="5" creationId="{24188315-0EE9-4821-BDDB-3F2D1980DBB8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31.370" v="203" actId="2696"/>
        <pc:sldMkLst>
          <pc:docMk/>
          <pc:sldMk cId="696496459" sldId="284"/>
        </pc:sldMkLst>
        <pc:spChg chg="del">
          <ac:chgData name="Cotea Corina" userId="2037402fcfc14d96" providerId="LiveId" clId="{C0DE7964-FA35-4240-9591-6937DA24C880}" dt="2022-02-01T16:10:22.194" v="7" actId="700"/>
          <ac:spMkLst>
            <pc:docMk/>
            <pc:sldMk cId="696496459" sldId="284"/>
            <ac:spMk id="2" creationId="{3F789ADB-4ADD-4898-9CFB-F067C179617F}"/>
          </ac:spMkLst>
        </pc:spChg>
        <pc:spChg chg="del">
          <ac:chgData name="Cotea Corina" userId="2037402fcfc14d96" providerId="LiveId" clId="{C0DE7964-FA35-4240-9591-6937DA24C880}" dt="2022-02-01T16:10:22.194" v="7" actId="700"/>
          <ac:spMkLst>
            <pc:docMk/>
            <pc:sldMk cId="696496459" sldId="284"/>
            <ac:spMk id="3" creationId="{9A9BE0C9-F620-42F1-8024-7AA6C0D3EA74}"/>
          </ac:spMkLst>
        </pc:spChg>
        <pc:picChg chg="add mod">
          <ac:chgData name="Cotea Corina" userId="2037402fcfc14d96" providerId="LiveId" clId="{C0DE7964-FA35-4240-9591-6937DA24C880}" dt="2022-02-01T16:10:43.798" v="13" actId="14100"/>
          <ac:picMkLst>
            <pc:docMk/>
            <pc:sldMk cId="696496459" sldId="284"/>
            <ac:picMk id="5" creationId="{43196199-B4DE-4D45-9920-494641D8E1E4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34.036" v="204" actId="2696"/>
        <pc:sldMkLst>
          <pc:docMk/>
          <pc:sldMk cId="592558600" sldId="285"/>
        </pc:sldMkLst>
        <pc:spChg chg="del">
          <ac:chgData name="Cotea Corina" userId="2037402fcfc14d96" providerId="LiveId" clId="{C0DE7964-FA35-4240-9591-6937DA24C880}" dt="2022-02-01T16:13:46.087" v="15" actId="700"/>
          <ac:spMkLst>
            <pc:docMk/>
            <pc:sldMk cId="592558600" sldId="285"/>
            <ac:spMk id="2" creationId="{D8949FB2-7BBB-4C6A-A847-B082A1DC87B2}"/>
          </ac:spMkLst>
        </pc:spChg>
        <pc:spChg chg="del">
          <ac:chgData name="Cotea Corina" userId="2037402fcfc14d96" providerId="LiveId" clId="{C0DE7964-FA35-4240-9591-6937DA24C880}" dt="2022-02-01T16:13:46.087" v="15" actId="700"/>
          <ac:spMkLst>
            <pc:docMk/>
            <pc:sldMk cId="592558600" sldId="285"/>
            <ac:spMk id="3" creationId="{114529F7-6CB6-4457-8200-255BDC304C38}"/>
          </ac:spMkLst>
        </pc:spChg>
        <pc:picChg chg="add mod">
          <ac:chgData name="Cotea Corina" userId="2037402fcfc14d96" providerId="LiveId" clId="{C0DE7964-FA35-4240-9591-6937DA24C880}" dt="2022-02-01T16:14:01.679" v="20" actId="14100"/>
          <ac:picMkLst>
            <pc:docMk/>
            <pc:sldMk cId="592558600" sldId="285"/>
            <ac:picMk id="5" creationId="{09CE3F95-5D17-4D6A-A641-9A319908FCD1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37.201" v="205" actId="2696"/>
        <pc:sldMkLst>
          <pc:docMk/>
          <pc:sldMk cId="3522209632" sldId="286"/>
        </pc:sldMkLst>
        <pc:spChg chg="add del">
          <ac:chgData name="Cotea Corina" userId="2037402fcfc14d96" providerId="LiveId" clId="{C0DE7964-FA35-4240-9591-6937DA24C880}" dt="2022-02-01T16:15:30.340" v="26" actId="700"/>
          <ac:spMkLst>
            <pc:docMk/>
            <pc:sldMk cId="3522209632" sldId="286"/>
            <ac:spMk id="2" creationId="{7CCFB9A5-E54E-42CB-A876-CC43C2BE242A}"/>
          </ac:spMkLst>
        </pc:spChg>
        <pc:spChg chg="add del">
          <ac:chgData name="Cotea Corina" userId="2037402fcfc14d96" providerId="LiveId" clId="{C0DE7964-FA35-4240-9591-6937DA24C880}" dt="2022-02-01T16:15:30.340" v="26" actId="700"/>
          <ac:spMkLst>
            <pc:docMk/>
            <pc:sldMk cId="3522209632" sldId="286"/>
            <ac:spMk id="3" creationId="{A528AF72-7F6D-4CC5-890E-9BE96D584874}"/>
          </ac:spMkLst>
        </pc:spChg>
        <pc:picChg chg="add del">
          <ac:chgData name="Cotea Corina" userId="2037402fcfc14d96" providerId="LiveId" clId="{C0DE7964-FA35-4240-9591-6937DA24C880}" dt="2022-02-01T16:15:26.597" v="24" actId="22"/>
          <ac:picMkLst>
            <pc:docMk/>
            <pc:sldMk cId="3522209632" sldId="286"/>
            <ac:picMk id="5" creationId="{2A5C1CCF-C10B-40C2-A689-F49866E71FD6}"/>
          </ac:picMkLst>
        </pc:picChg>
        <pc:picChg chg="add mod">
          <ac:chgData name="Cotea Corina" userId="2037402fcfc14d96" providerId="LiveId" clId="{C0DE7964-FA35-4240-9591-6937DA24C880}" dt="2022-02-01T16:15:51.302" v="31" actId="14100"/>
          <ac:picMkLst>
            <pc:docMk/>
            <pc:sldMk cId="3522209632" sldId="286"/>
            <ac:picMk id="7" creationId="{CDB479AF-E06A-467B-B5A5-55016F0690D1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41.482" v="206" actId="2696"/>
        <pc:sldMkLst>
          <pc:docMk/>
          <pc:sldMk cId="1074884168" sldId="287"/>
        </pc:sldMkLst>
        <pc:spChg chg="del">
          <ac:chgData name="Cotea Corina" userId="2037402fcfc14d96" providerId="LiveId" clId="{C0DE7964-FA35-4240-9591-6937DA24C880}" dt="2022-02-01T16:16:50.893" v="33" actId="700"/>
          <ac:spMkLst>
            <pc:docMk/>
            <pc:sldMk cId="1074884168" sldId="287"/>
            <ac:spMk id="2" creationId="{C499673B-7DF2-4763-9FA0-EBBB560D768E}"/>
          </ac:spMkLst>
        </pc:spChg>
        <pc:spChg chg="del">
          <ac:chgData name="Cotea Corina" userId="2037402fcfc14d96" providerId="LiveId" clId="{C0DE7964-FA35-4240-9591-6937DA24C880}" dt="2022-02-01T16:16:50.893" v="33" actId="700"/>
          <ac:spMkLst>
            <pc:docMk/>
            <pc:sldMk cId="1074884168" sldId="287"/>
            <ac:spMk id="3" creationId="{EE6FDC1A-CD64-4B4A-9957-7848EBD63FD0}"/>
          </ac:spMkLst>
        </pc:spChg>
        <pc:picChg chg="add mod">
          <ac:chgData name="Cotea Corina" userId="2037402fcfc14d96" providerId="LiveId" clId="{C0DE7964-FA35-4240-9591-6937DA24C880}" dt="2022-02-01T16:17:03.398" v="38" actId="14100"/>
          <ac:picMkLst>
            <pc:docMk/>
            <pc:sldMk cId="1074884168" sldId="287"/>
            <ac:picMk id="5" creationId="{DD97FE5F-960A-4F30-816D-C4C7556EFC44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44.224" v="207" actId="2696"/>
        <pc:sldMkLst>
          <pc:docMk/>
          <pc:sldMk cId="2993977036" sldId="288"/>
        </pc:sldMkLst>
        <pc:spChg chg="del">
          <ac:chgData name="Cotea Corina" userId="2037402fcfc14d96" providerId="LiveId" clId="{C0DE7964-FA35-4240-9591-6937DA24C880}" dt="2022-02-01T16:18:23.991" v="40" actId="700"/>
          <ac:spMkLst>
            <pc:docMk/>
            <pc:sldMk cId="2993977036" sldId="288"/>
            <ac:spMk id="2" creationId="{0BD36A53-9B2B-4C32-9C82-3377CC5DC1F7}"/>
          </ac:spMkLst>
        </pc:spChg>
        <pc:spChg chg="del">
          <ac:chgData name="Cotea Corina" userId="2037402fcfc14d96" providerId="LiveId" clId="{C0DE7964-FA35-4240-9591-6937DA24C880}" dt="2022-02-01T16:18:23.991" v="40" actId="700"/>
          <ac:spMkLst>
            <pc:docMk/>
            <pc:sldMk cId="2993977036" sldId="288"/>
            <ac:spMk id="3" creationId="{388BE0AB-3A75-4D0C-A903-9EF81B7F966D}"/>
          </ac:spMkLst>
        </pc:spChg>
        <pc:picChg chg="add mod">
          <ac:chgData name="Cotea Corina" userId="2037402fcfc14d96" providerId="LiveId" clId="{C0DE7964-FA35-4240-9591-6937DA24C880}" dt="2022-02-01T16:18:38.289" v="45" actId="14100"/>
          <ac:picMkLst>
            <pc:docMk/>
            <pc:sldMk cId="2993977036" sldId="288"/>
            <ac:picMk id="5" creationId="{CBE07D40-BBC3-427D-8849-9253BB6EA8F0}"/>
          </ac:picMkLst>
        </pc:picChg>
      </pc:sldChg>
      <pc:sldChg chg="addSp delSp modSp new del mod modClrScheme chgLayout">
        <pc:chgData name="Cotea Corina" userId="2037402fcfc14d96" providerId="LiveId" clId="{C0DE7964-FA35-4240-9591-6937DA24C880}" dt="2022-02-01T16:57:47.760" v="208" actId="2696"/>
        <pc:sldMkLst>
          <pc:docMk/>
          <pc:sldMk cId="3246273680" sldId="289"/>
        </pc:sldMkLst>
        <pc:spChg chg="del">
          <ac:chgData name="Cotea Corina" userId="2037402fcfc14d96" providerId="LiveId" clId="{C0DE7964-FA35-4240-9591-6937DA24C880}" dt="2022-02-01T16:19:25.686" v="47" actId="700"/>
          <ac:spMkLst>
            <pc:docMk/>
            <pc:sldMk cId="3246273680" sldId="289"/>
            <ac:spMk id="2" creationId="{7E2D5C35-C50F-4126-A21F-63FE41D7F93C}"/>
          </ac:spMkLst>
        </pc:spChg>
        <pc:spChg chg="del">
          <ac:chgData name="Cotea Corina" userId="2037402fcfc14d96" providerId="LiveId" clId="{C0DE7964-FA35-4240-9591-6937DA24C880}" dt="2022-02-01T16:19:25.686" v="47" actId="700"/>
          <ac:spMkLst>
            <pc:docMk/>
            <pc:sldMk cId="3246273680" sldId="289"/>
            <ac:spMk id="3" creationId="{4B9B4DD2-CA7C-4F16-8741-0809B30A02BD}"/>
          </ac:spMkLst>
        </pc:spChg>
        <pc:picChg chg="add mod">
          <ac:chgData name="Cotea Corina" userId="2037402fcfc14d96" providerId="LiveId" clId="{C0DE7964-FA35-4240-9591-6937DA24C880}" dt="2022-02-01T16:19:39.386" v="52" actId="14100"/>
          <ac:picMkLst>
            <pc:docMk/>
            <pc:sldMk cId="3246273680" sldId="289"/>
            <ac:picMk id="5" creationId="{6166F143-A95F-487E-AA97-E31B6A3CC4FD}"/>
          </ac:picMkLst>
        </pc:picChg>
      </pc:sldChg>
      <pc:sldChg chg="addSp modSp new del mod">
        <pc:chgData name="Cotea Corina" userId="2037402fcfc14d96" providerId="LiveId" clId="{C0DE7964-FA35-4240-9591-6937DA24C880}" dt="2022-02-01T16:57:50.734" v="209" actId="2696"/>
        <pc:sldMkLst>
          <pc:docMk/>
          <pc:sldMk cId="2196991652" sldId="290"/>
        </pc:sldMkLst>
        <pc:picChg chg="add mod">
          <ac:chgData name="Cotea Corina" userId="2037402fcfc14d96" providerId="LiveId" clId="{C0DE7964-FA35-4240-9591-6937DA24C880}" dt="2022-02-01T16:20:44.599" v="58" actId="14100"/>
          <ac:picMkLst>
            <pc:docMk/>
            <pc:sldMk cId="2196991652" sldId="290"/>
            <ac:picMk id="3" creationId="{BACE8B12-C8A9-44EE-BF95-00B94325EEC0}"/>
          </ac:picMkLst>
        </pc:picChg>
      </pc:sldChg>
      <pc:sldChg chg="addSp modSp new del mod">
        <pc:chgData name="Cotea Corina" userId="2037402fcfc14d96" providerId="LiveId" clId="{C0DE7964-FA35-4240-9591-6937DA24C880}" dt="2022-02-01T16:57:54.407" v="210" actId="2696"/>
        <pc:sldMkLst>
          <pc:docMk/>
          <pc:sldMk cId="2711093956" sldId="291"/>
        </pc:sldMkLst>
        <pc:picChg chg="add mod">
          <ac:chgData name="Cotea Corina" userId="2037402fcfc14d96" providerId="LiveId" clId="{C0DE7964-FA35-4240-9591-6937DA24C880}" dt="2022-02-01T16:21:51.697" v="64" actId="14100"/>
          <ac:picMkLst>
            <pc:docMk/>
            <pc:sldMk cId="2711093956" sldId="291"/>
            <ac:picMk id="3" creationId="{9CFACD8A-AE26-4542-B3A1-DB8B42BD8164}"/>
          </ac:picMkLst>
        </pc:picChg>
      </pc:sldChg>
      <pc:sldChg chg="addSp modSp new del mod">
        <pc:chgData name="Cotea Corina" userId="2037402fcfc14d96" providerId="LiveId" clId="{C0DE7964-FA35-4240-9591-6937DA24C880}" dt="2022-02-01T16:57:56.694" v="211" actId="2696"/>
        <pc:sldMkLst>
          <pc:docMk/>
          <pc:sldMk cId="2083621260" sldId="292"/>
        </pc:sldMkLst>
        <pc:picChg chg="add mod">
          <ac:chgData name="Cotea Corina" userId="2037402fcfc14d96" providerId="LiveId" clId="{C0DE7964-FA35-4240-9591-6937DA24C880}" dt="2022-02-01T16:22:50.346" v="70" actId="14100"/>
          <ac:picMkLst>
            <pc:docMk/>
            <pc:sldMk cId="2083621260" sldId="292"/>
            <ac:picMk id="3" creationId="{E775B92E-5D45-43F4-BF7A-B4FEF4D2DA02}"/>
          </ac:picMkLst>
        </pc:picChg>
      </pc:sldChg>
      <pc:sldChg chg="addSp modSp new del mod">
        <pc:chgData name="Cotea Corina" userId="2037402fcfc14d96" providerId="LiveId" clId="{C0DE7964-FA35-4240-9591-6937DA24C880}" dt="2022-02-01T16:57:59.531" v="212" actId="2696"/>
        <pc:sldMkLst>
          <pc:docMk/>
          <pc:sldMk cId="2231852634" sldId="293"/>
        </pc:sldMkLst>
        <pc:picChg chg="add mod">
          <ac:chgData name="Cotea Corina" userId="2037402fcfc14d96" providerId="LiveId" clId="{C0DE7964-FA35-4240-9591-6937DA24C880}" dt="2022-02-01T16:23:48.932" v="76" actId="14100"/>
          <ac:picMkLst>
            <pc:docMk/>
            <pc:sldMk cId="2231852634" sldId="293"/>
            <ac:picMk id="3" creationId="{75338D7D-7EB9-4665-A9A5-D8EEBC61DCCB}"/>
          </ac:picMkLst>
        </pc:picChg>
      </pc:sldChg>
      <pc:sldChg chg="addSp modSp new del mod">
        <pc:chgData name="Cotea Corina" userId="2037402fcfc14d96" providerId="LiveId" clId="{C0DE7964-FA35-4240-9591-6937DA24C880}" dt="2022-02-01T16:58:02.712" v="213" actId="2696"/>
        <pc:sldMkLst>
          <pc:docMk/>
          <pc:sldMk cId="3063932184" sldId="294"/>
        </pc:sldMkLst>
        <pc:picChg chg="add mod">
          <ac:chgData name="Cotea Corina" userId="2037402fcfc14d96" providerId="LiveId" clId="{C0DE7964-FA35-4240-9591-6937DA24C880}" dt="2022-02-01T16:25:20.288" v="82" actId="14100"/>
          <ac:picMkLst>
            <pc:docMk/>
            <pc:sldMk cId="3063932184" sldId="294"/>
            <ac:picMk id="3" creationId="{B7FE2384-E44C-4145-BE08-8F9CE5D8D884}"/>
          </ac:picMkLst>
        </pc:picChg>
      </pc:sldChg>
      <pc:sldChg chg="addSp modSp new del mod">
        <pc:chgData name="Cotea Corina" userId="2037402fcfc14d96" providerId="LiveId" clId="{C0DE7964-FA35-4240-9591-6937DA24C880}" dt="2022-02-01T16:58:06.739" v="214" actId="2696"/>
        <pc:sldMkLst>
          <pc:docMk/>
          <pc:sldMk cId="2468224016" sldId="295"/>
        </pc:sldMkLst>
        <pc:picChg chg="add mod">
          <ac:chgData name="Cotea Corina" userId="2037402fcfc14d96" providerId="LiveId" clId="{C0DE7964-FA35-4240-9591-6937DA24C880}" dt="2022-02-01T16:27:43.128" v="88" actId="14100"/>
          <ac:picMkLst>
            <pc:docMk/>
            <pc:sldMk cId="2468224016" sldId="295"/>
            <ac:picMk id="3" creationId="{E14E6733-E476-402A-B161-04550048B108}"/>
          </ac:picMkLst>
        </pc:picChg>
      </pc:sldChg>
      <pc:sldChg chg="addSp delSp modSp new del mod">
        <pc:chgData name="Cotea Corina" userId="2037402fcfc14d96" providerId="LiveId" clId="{C0DE7964-FA35-4240-9591-6937DA24C880}" dt="2022-02-01T16:58:09.151" v="215" actId="2696"/>
        <pc:sldMkLst>
          <pc:docMk/>
          <pc:sldMk cId="3089780283" sldId="296"/>
        </pc:sldMkLst>
        <pc:spChg chg="add del mod">
          <ac:chgData name="Cotea Corina" userId="2037402fcfc14d96" providerId="LiveId" clId="{C0DE7964-FA35-4240-9591-6937DA24C880}" dt="2022-02-01T16:32:38.194" v="119" actId="22"/>
          <ac:spMkLst>
            <pc:docMk/>
            <pc:sldMk cId="3089780283" sldId="296"/>
            <ac:spMk id="7" creationId="{FFAC7E7F-C005-44D5-BE68-EDC0B69455B1}"/>
          </ac:spMkLst>
        </pc:spChg>
        <pc:picChg chg="add del">
          <ac:chgData name="Cotea Corina" userId="2037402fcfc14d96" providerId="LiveId" clId="{C0DE7964-FA35-4240-9591-6937DA24C880}" dt="2022-02-01T16:29:24.821" v="92" actId="478"/>
          <ac:picMkLst>
            <pc:docMk/>
            <pc:sldMk cId="3089780283" sldId="296"/>
            <ac:picMk id="3" creationId="{E487F9D0-2023-4D84-BEE1-A33CA10C1AC4}"/>
          </ac:picMkLst>
        </pc:picChg>
        <pc:picChg chg="add mod">
          <ac:chgData name="Cotea Corina" userId="2037402fcfc14d96" providerId="LiveId" clId="{C0DE7964-FA35-4240-9591-6937DA24C880}" dt="2022-02-01T16:31:38.114" v="113" actId="14100"/>
          <ac:picMkLst>
            <pc:docMk/>
            <pc:sldMk cId="3089780283" sldId="296"/>
            <ac:picMk id="5" creationId="{4136F986-0E75-4372-B6C4-01C0517597C4}"/>
          </ac:picMkLst>
        </pc:picChg>
      </pc:sldChg>
      <pc:sldChg chg="addSp modSp new del mod">
        <pc:chgData name="Cotea Corina" userId="2037402fcfc14d96" providerId="LiveId" clId="{C0DE7964-FA35-4240-9591-6937DA24C880}" dt="2022-02-01T16:58:12.329" v="216" actId="2696"/>
        <pc:sldMkLst>
          <pc:docMk/>
          <pc:sldMk cId="1954145866" sldId="297"/>
        </pc:sldMkLst>
        <pc:picChg chg="add mod">
          <ac:chgData name="Cotea Corina" userId="2037402fcfc14d96" providerId="LiveId" clId="{C0DE7964-FA35-4240-9591-6937DA24C880}" dt="2022-02-01T16:33:58.917" v="125" actId="14100"/>
          <ac:picMkLst>
            <pc:docMk/>
            <pc:sldMk cId="1954145866" sldId="297"/>
            <ac:picMk id="3" creationId="{05DFB4C6-EB9F-4C33-A800-CE8F5610C60E}"/>
          </ac:picMkLst>
        </pc:picChg>
      </pc:sldChg>
      <pc:sldChg chg="addSp modSp new del mod">
        <pc:chgData name="Cotea Corina" userId="2037402fcfc14d96" providerId="LiveId" clId="{C0DE7964-FA35-4240-9591-6937DA24C880}" dt="2022-02-01T16:30:31.097" v="107" actId="2696"/>
        <pc:sldMkLst>
          <pc:docMk/>
          <pc:sldMk cId="2428839050" sldId="297"/>
        </pc:sldMkLst>
        <pc:picChg chg="add mod">
          <ac:chgData name="Cotea Corina" userId="2037402fcfc14d96" providerId="LiveId" clId="{C0DE7964-FA35-4240-9591-6937DA24C880}" dt="2022-02-01T16:30:20.129" v="106" actId="14100"/>
          <ac:picMkLst>
            <pc:docMk/>
            <pc:sldMk cId="2428839050" sldId="297"/>
            <ac:picMk id="3" creationId="{5B4D0907-663D-4A6D-AE03-EA9E73FBEF68}"/>
          </ac:picMkLst>
        </pc:picChg>
      </pc:sldChg>
      <pc:sldChg chg="addSp modSp new del mod">
        <pc:chgData name="Cotea Corina" userId="2037402fcfc14d96" providerId="LiveId" clId="{C0DE7964-FA35-4240-9591-6937DA24C880}" dt="2022-02-01T16:58:16.087" v="217" actId="2696"/>
        <pc:sldMkLst>
          <pc:docMk/>
          <pc:sldMk cId="3854981138" sldId="298"/>
        </pc:sldMkLst>
        <pc:picChg chg="add mod">
          <ac:chgData name="Cotea Corina" userId="2037402fcfc14d96" providerId="LiveId" clId="{C0DE7964-FA35-4240-9591-6937DA24C880}" dt="2022-02-01T16:35:23.043" v="131" actId="14100"/>
          <ac:picMkLst>
            <pc:docMk/>
            <pc:sldMk cId="3854981138" sldId="298"/>
            <ac:picMk id="3" creationId="{89DB369C-ECCE-433F-97B6-51E81743E3F8}"/>
          </ac:picMkLst>
        </pc:picChg>
      </pc:sldChg>
      <pc:sldChg chg="addSp modSp new del mod">
        <pc:chgData name="Cotea Corina" userId="2037402fcfc14d96" providerId="LiveId" clId="{C0DE7964-FA35-4240-9591-6937DA24C880}" dt="2022-02-01T16:58:18.628" v="218" actId="2696"/>
        <pc:sldMkLst>
          <pc:docMk/>
          <pc:sldMk cId="3523994729" sldId="299"/>
        </pc:sldMkLst>
        <pc:picChg chg="add mod">
          <ac:chgData name="Cotea Corina" userId="2037402fcfc14d96" providerId="LiveId" clId="{C0DE7964-FA35-4240-9591-6937DA24C880}" dt="2022-02-01T16:36:17.538" v="137" actId="14100"/>
          <ac:picMkLst>
            <pc:docMk/>
            <pc:sldMk cId="3523994729" sldId="299"/>
            <ac:picMk id="3" creationId="{65FAEC1D-F68B-44E8-ADA8-6B5805123AD6}"/>
          </ac:picMkLst>
        </pc:picChg>
      </pc:sldChg>
      <pc:sldChg chg="addSp modSp new del mod">
        <pc:chgData name="Cotea Corina" userId="2037402fcfc14d96" providerId="LiveId" clId="{C0DE7964-FA35-4240-9591-6937DA24C880}" dt="2022-02-01T16:58:21.667" v="219" actId="2696"/>
        <pc:sldMkLst>
          <pc:docMk/>
          <pc:sldMk cId="3678625675" sldId="300"/>
        </pc:sldMkLst>
        <pc:picChg chg="add mod">
          <ac:chgData name="Cotea Corina" userId="2037402fcfc14d96" providerId="LiveId" clId="{C0DE7964-FA35-4240-9591-6937DA24C880}" dt="2022-02-01T16:41:05.249" v="143" actId="14100"/>
          <ac:picMkLst>
            <pc:docMk/>
            <pc:sldMk cId="3678625675" sldId="300"/>
            <ac:picMk id="3" creationId="{1F906051-A7BA-4DF5-AEB0-3464E1137FC9}"/>
          </ac:picMkLst>
        </pc:picChg>
      </pc:sldChg>
      <pc:sldChg chg="addSp modSp new del mod">
        <pc:chgData name="Cotea Corina" userId="2037402fcfc14d96" providerId="LiveId" clId="{C0DE7964-FA35-4240-9591-6937DA24C880}" dt="2022-02-01T16:58:24.660" v="220" actId="2696"/>
        <pc:sldMkLst>
          <pc:docMk/>
          <pc:sldMk cId="1631216792" sldId="301"/>
        </pc:sldMkLst>
        <pc:picChg chg="add mod">
          <ac:chgData name="Cotea Corina" userId="2037402fcfc14d96" providerId="LiveId" clId="{C0DE7964-FA35-4240-9591-6937DA24C880}" dt="2022-02-01T16:43:02.858" v="149" actId="14100"/>
          <ac:picMkLst>
            <pc:docMk/>
            <pc:sldMk cId="1631216792" sldId="301"/>
            <ac:picMk id="3" creationId="{C29743A5-28C6-4EFA-917D-FA128F5B5F37}"/>
          </ac:picMkLst>
        </pc:picChg>
      </pc:sldChg>
      <pc:sldChg chg="addSp modSp new del mod">
        <pc:chgData name="Cotea Corina" userId="2037402fcfc14d96" providerId="LiveId" clId="{C0DE7964-FA35-4240-9591-6937DA24C880}" dt="2022-02-01T16:58:29.315" v="221" actId="2696"/>
        <pc:sldMkLst>
          <pc:docMk/>
          <pc:sldMk cId="3517764346" sldId="302"/>
        </pc:sldMkLst>
        <pc:picChg chg="add mod">
          <ac:chgData name="Cotea Corina" userId="2037402fcfc14d96" providerId="LiveId" clId="{C0DE7964-FA35-4240-9591-6937DA24C880}" dt="2022-02-01T16:45:31.345" v="155" actId="14100"/>
          <ac:picMkLst>
            <pc:docMk/>
            <pc:sldMk cId="3517764346" sldId="302"/>
            <ac:picMk id="3" creationId="{5307C1F5-4486-4817-8274-3CEC8D80290E}"/>
          </ac:picMkLst>
        </pc:picChg>
      </pc:sldChg>
      <pc:sldChg chg="addSp modSp new del mod">
        <pc:chgData name="Cotea Corina" userId="2037402fcfc14d96" providerId="LiveId" clId="{C0DE7964-FA35-4240-9591-6937DA24C880}" dt="2022-02-01T16:58:31.512" v="222" actId="2696"/>
        <pc:sldMkLst>
          <pc:docMk/>
          <pc:sldMk cId="738775380" sldId="303"/>
        </pc:sldMkLst>
        <pc:picChg chg="add mod">
          <ac:chgData name="Cotea Corina" userId="2037402fcfc14d96" providerId="LiveId" clId="{C0DE7964-FA35-4240-9591-6937DA24C880}" dt="2022-02-01T16:47:37.475" v="161" actId="14100"/>
          <ac:picMkLst>
            <pc:docMk/>
            <pc:sldMk cId="738775380" sldId="303"/>
            <ac:picMk id="3" creationId="{73E21A27-00DD-4927-B223-0CBCB63A8E2A}"/>
          </ac:picMkLst>
        </pc:picChg>
      </pc:sldChg>
      <pc:sldChg chg="addSp modSp new del mod">
        <pc:chgData name="Cotea Corina" userId="2037402fcfc14d96" providerId="LiveId" clId="{C0DE7964-FA35-4240-9591-6937DA24C880}" dt="2022-02-01T16:58:34.459" v="223" actId="2696"/>
        <pc:sldMkLst>
          <pc:docMk/>
          <pc:sldMk cId="764579294" sldId="304"/>
        </pc:sldMkLst>
        <pc:picChg chg="add mod">
          <ac:chgData name="Cotea Corina" userId="2037402fcfc14d96" providerId="LiveId" clId="{C0DE7964-FA35-4240-9591-6937DA24C880}" dt="2022-02-01T16:49:26.622" v="167" actId="14100"/>
          <ac:picMkLst>
            <pc:docMk/>
            <pc:sldMk cId="764579294" sldId="304"/>
            <ac:picMk id="3" creationId="{74A649D2-8D08-4231-B6CC-4CE79261694A}"/>
          </ac:picMkLst>
        </pc:picChg>
      </pc:sldChg>
      <pc:sldChg chg="addSp delSp modSp new del mod">
        <pc:chgData name="Cotea Corina" userId="2037402fcfc14d96" providerId="LiveId" clId="{C0DE7964-FA35-4240-9591-6937DA24C880}" dt="2022-02-01T16:58:37.830" v="224" actId="2696"/>
        <pc:sldMkLst>
          <pc:docMk/>
          <pc:sldMk cId="2761441894" sldId="305"/>
        </pc:sldMkLst>
        <pc:picChg chg="add del">
          <ac:chgData name="Cotea Corina" userId="2037402fcfc14d96" providerId="LiveId" clId="{C0DE7964-FA35-4240-9591-6937DA24C880}" dt="2022-02-01T16:50:29.949" v="170" actId="22"/>
          <ac:picMkLst>
            <pc:docMk/>
            <pc:sldMk cId="2761441894" sldId="305"/>
            <ac:picMk id="3" creationId="{7D1C1BED-C75F-4320-AD0E-E7587CA87EA1}"/>
          </ac:picMkLst>
        </pc:picChg>
        <pc:picChg chg="add mod">
          <ac:chgData name="Cotea Corina" userId="2037402fcfc14d96" providerId="LiveId" clId="{C0DE7964-FA35-4240-9591-6937DA24C880}" dt="2022-02-01T16:50:48.625" v="175" actId="14100"/>
          <ac:picMkLst>
            <pc:docMk/>
            <pc:sldMk cId="2761441894" sldId="305"/>
            <ac:picMk id="5" creationId="{3E270CA0-B634-475C-9CA1-C15D9500E78A}"/>
          </ac:picMkLst>
        </pc:picChg>
      </pc:sldChg>
      <pc:sldChg chg="addSp modSp new del mod">
        <pc:chgData name="Cotea Corina" userId="2037402fcfc14d96" providerId="LiveId" clId="{C0DE7964-FA35-4240-9591-6937DA24C880}" dt="2022-02-01T16:58:40.872" v="225" actId="2696"/>
        <pc:sldMkLst>
          <pc:docMk/>
          <pc:sldMk cId="2023449534" sldId="306"/>
        </pc:sldMkLst>
        <pc:picChg chg="add mod">
          <ac:chgData name="Cotea Corina" userId="2037402fcfc14d96" providerId="LiveId" clId="{C0DE7964-FA35-4240-9591-6937DA24C880}" dt="2022-02-01T16:51:45.910" v="181" actId="14100"/>
          <ac:picMkLst>
            <pc:docMk/>
            <pc:sldMk cId="2023449534" sldId="306"/>
            <ac:picMk id="3" creationId="{00E87BB6-DFBB-4E93-BEEF-F49C293B4115}"/>
          </ac:picMkLst>
        </pc:picChg>
      </pc:sldChg>
      <pc:sldChg chg="addSp modSp new del mod">
        <pc:chgData name="Cotea Corina" userId="2037402fcfc14d96" providerId="LiveId" clId="{C0DE7964-FA35-4240-9591-6937DA24C880}" dt="2022-02-01T16:58:44.519" v="226" actId="2696"/>
        <pc:sldMkLst>
          <pc:docMk/>
          <pc:sldMk cId="2557617083" sldId="307"/>
        </pc:sldMkLst>
        <pc:picChg chg="add mod">
          <ac:chgData name="Cotea Corina" userId="2037402fcfc14d96" providerId="LiveId" clId="{C0DE7964-FA35-4240-9591-6937DA24C880}" dt="2022-02-01T16:53:01.515" v="187" actId="14100"/>
          <ac:picMkLst>
            <pc:docMk/>
            <pc:sldMk cId="2557617083" sldId="307"/>
            <ac:picMk id="3" creationId="{77398930-6FCD-4474-A1A3-6C51D7BD9262}"/>
          </ac:picMkLst>
        </pc:picChg>
      </pc:sldChg>
      <pc:sldChg chg="addSp delSp modSp new del mod">
        <pc:chgData name="Cotea Corina" userId="2037402fcfc14d96" providerId="LiveId" clId="{C0DE7964-FA35-4240-9591-6937DA24C880}" dt="2022-02-01T16:58:47.897" v="227" actId="2696"/>
        <pc:sldMkLst>
          <pc:docMk/>
          <pc:sldMk cId="3035329064" sldId="308"/>
        </pc:sldMkLst>
        <pc:picChg chg="add del mod">
          <ac:chgData name="Cotea Corina" userId="2037402fcfc14d96" providerId="LiveId" clId="{C0DE7964-FA35-4240-9591-6937DA24C880}" dt="2022-02-01T16:54:24.552" v="196" actId="478"/>
          <ac:picMkLst>
            <pc:docMk/>
            <pc:sldMk cId="3035329064" sldId="308"/>
            <ac:picMk id="3" creationId="{BB6883CD-ECAB-447D-8D69-0A9FDE6CE359}"/>
          </ac:picMkLst>
        </pc:picChg>
        <pc:picChg chg="add mod">
          <ac:chgData name="Cotea Corina" userId="2037402fcfc14d96" providerId="LiveId" clId="{C0DE7964-FA35-4240-9591-6937DA24C880}" dt="2022-02-01T16:55:01.906" v="201" actId="14100"/>
          <ac:picMkLst>
            <pc:docMk/>
            <pc:sldMk cId="3035329064" sldId="308"/>
            <ac:picMk id="5" creationId="{87864F2F-18E5-4172-AA26-9F95652047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480310"/>
            <a:ext cx="12954000" cy="168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480560"/>
            <a:ext cx="10668000" cy="200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7F8F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ED72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7F8F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1840230"/>
            <a:ext cx="662940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840230"/>
            <a:ext cx="662940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7F8F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240000" cy="8001000"/>
          </a:xfrm>
          <a:custGeom>
            <a:avLst/>
            <a:gdLst/>
            <a:ahLst/>
            <a:cxnLst/>
            <a:rect l="l" t="t" r="r" b="b"/>
            <a:pathLst>
              <a:path w="15240000" h="8001000">
                <a:moveTo>
                  <a:pt x="15240000" y="0"/>
                </a:moveTo>
                <a:lnTo>
                  <a:pt x="0" y="0"/>
                </a:lnTo>
                <a:lnTo>
                  <a:pt x="0" y="8001000"/>
                </a:lnTo>
                <a:lnTo>
                  <a:pt x="15240000" y="80010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DEE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71"/>
            <a:ext cx="15240000" cy="7518400"/>
          </a:xfrm>
          <a:custGeom>
            <a:avLst/>
            <a:gdLst/>
            <a:ahLst/>
            <a:cxnLst/>
            <a:rect l="l" t="t" r="r" b="b"/>
            <a:pathLst>
              <a:path w="15240000" h="7518400">
                <a:moveTo>
                  <a:pt x="6483635" y="7505700"/>
                </a:moveTo>
                <a:lnTo>
                  <a:pt x="5454710" y="7505700"/>
                </a:lnTo>
                <a:lnTo>
                  <a:pt x="5514941" y="7518400"/>
                </a:lnTo>
                <a:lnTo>
                  <a:pt x="6423252" y="7518400"/>
                </a:lnTo>
                <a:lnTo>
                  <a:pt x="6483635" y="7505700"/>
                </a:lnTo>
                <a:close/>
              </a:path>
              <a:path w="15240000" h="7518400">
                <a:moveTo>
                  <a:pt x="6724226" y="7493000"/>
                </a:moveTo>
                <a:lnTo>
                  <a:pt x="5214916" y="7493000"/>
                </a:lnTo>
                <a:lnTo>
                  <a:pt x="5274673" y="7505700"/>
                </a:lnTo>
                <a:lnTo>
                  <a:pt x="6664241" y="7505700"/>
                </a:lnTo>
                <a:lnTo>
                  <a:pt x="6724226" y="7493000"/>
                </a:lnTo>
                <a:close/>
              </a:path>
              <a:path w="15240000" h="7518400">
                <a:moveTo>
                  <a:pt x="6843804" y="7480300"/>
                </a:moveTo>
                <a:lnTo>
                  <a:pt x="5095850" y="7480300"/>
                </a:lnTo>
                <a:lnTo>
                  <a:pt x="5155304" y="7493000"/>
                </a:lnTo>
                <a:lnTo>
                  <a:pt x="6784084" y="7493000"/>
                </a:lnTo>
                <a:lnTo>
                  <a:pt x="6843804" y="7480300"/>
                </a:lnTo>
                <a:close/>
              </a:path>
              <a:path w="15240000" h="7518400">
                <a:moveTo>
                  <a:pt x="7022030" y="7467600"/>
                </a:moveTo>
                <a:lnTo>
                  <a:pt x="4977454" y="7467600"/>
                </a:lnTo>
                <a:lnTo>
                  <a:pt x="5036562" y="7480300"/>
                </a:lnTo>
                <a:lnTo>
                  <a:pt x="6962788" y="7480300"/>
                </a:lnTo>
                <a:lnTo>
                  <a:pt x="7022030" y="7467600"/>
                </a:lnTo>
                <a:close/>
              </a:path>
              <a:path w="15240000" h="7518400">
                <a:moveTo>
                  <a:pt x="7257076" y="7442200"/>
                </a:moveTo>
                <a:lnTo>
                  <a:pt x="4801307" y="7442200"/>
                </a:lnTo>
                <a:lnTo>
                  <a:pt x="4918534" y="7467600"/>
                </a:lnTo>
                <a:lnTo>
                  <a:pt x="7081091" y="7467600"/>
                </a:lnTo>
                <a:lnTo>
                  <a:pt x="7139959" y="7454900"/>
                </a:lnTo>
                <a:lnTo>
                  <a:pt x="7198625" y="7454900"/>
                </a:lnTo>
                <a:lnTo>
                  <a:pt x="7257076" y="7442200"/>
                </a:lnTo>
                <a:close/>
              </a:path>
              <a:path w="15240000" h="7518400">
                <a:moveTo>
                  <a:pt x="7545742" y="7404100"/>
                </a:moveTo>
                <a:lnTo>
                  <a:pt x="4569604" y="7404100"/>
                </a:lnTo>
                <a:lnTo>
                  <a:pt x="4743021" y="7442200"/>
                </a:lnTo>
                <a:lnTo>
                  <a:pt x="7315302" y="7442200"/>
                </a:lnTo>
                <a:lnTo>
                  <a:pt x="7431037" y="7416800"/>
                </a:lnTo>
                <a:lnTo>
                  <a:pt x="7488524" y="7416800"/>
                </a:lnTo>
                <a:lnTo>
                  <a:pt x="7545742" y="7404100"/>
                </a:lnTo>
                <a:close/>
              </a:path>
              <a:path w="15240000" h="7518400">
                <a:moveTo>
                  <a:pt x="14723175" y="6134100"/>
                </a:moveTo>
                <a:lnTo>
                  <a:pt x="1063045" y="6134100"/>
                </a:lnTo>
                <a:lnTo>
                  <a:pt x="1108613" y="6146800"/>
                </a:lnTo>
                <a:lnTo>
                  <a:pt x="1198589" y="6146800"/>
                </a:lnTo>
                <a:lnTo>
                  <a:pt x="1242992" y="6159500"/>
                </a:lnTo>
                <a:lnTo>
                  <a:pt x="1287004" y="6159500"/>
                </a:lnTo>
                <a:lnTo>
                  <a:pt x="1357412" y="6184900"/>
                </a:lnTo>
                <a:lnTo>
                  <a:pt x="1555279" y="6223000"/>
                </a:lnTo>
                <a:lnTo>
                  <a:pt x="1616984" y="6248400"/>
                </a:lnTo>
                <a:lnTo>
                  <a:pt x="1676665" y="6261100"/>
                </a:lnTo>
                <a:lnTo>
                  <a:pt x="1790197" y="6286500"/>
                </a:lnTo>
                <a:lnTo>
                  <a:pt x="1844169" y="6311900"/>
                </a:lnTo>
                <a:lnTo>
                  <a:pt x="1896360" y="6324600"/>
                </a:lnTo>
                <a:lnTo>
                  <a:pt x="1995642" y="6350000"/>
                </a:lnTo>
                <a:lnTo>
                  <a:pt x="2042854" y="6375400"/>
                </a:lnTo>
                <a:lnTo>
                  <a:pt x="2088527" y="6388100"/>
                </a:lnTo>
                <a:lnTo>
                  <a:pt x="2175502" y="6413500"/>
                </a:lnTo>
                <a:lnTo>
                  <a:pt x="2216924" y="6438900"/>
                </a:lnTo>
                <a:lnTo>
                  <a:pt x="2257052" y="6451600"/>
                </a:lnTo>
                <a:lnTo>
                  <a:pt x="2295944" y="6464300"/>
                </a:lnTo>
                <a:lnTo>
                  <a:pt x="2333663" y="6477000"/>
                </a:lnTo>
                <a:lnTo>
                  <a:pt x="2370268" y="6502400"/>
                </a:lnTo>
                <a:lnTo>
                  <a:pt x="2405821" y="6515100"/>
                </a:lnTo>
                <a:lnTo>
                  <a:pt x="2440382" y="6527800"/>
                </a:lnTo>
                <a:lnTo>
                  <a:pt x="2474012" y="6540500"/>
                </a:lnTo>
                <a:lnTo>
                  <a:pt x="2506771" y="6565900"/>
                </a:lnTo>
                <a:lnTo>
                  <a:pt x="2538721" y="6578600"/>
                </a:lnTo>
                <a:lnTo>
                  <a:pt x="2600435" y="6604000"/>
                </a:lnTo>
                <a:lnTo>
                  <a:pt x="2630321" y="6629400"/>
                </a:lnTo>
                <a:lnTo>
                  <a:pt x="2688453" y="6654800"/>
                </a:lnTo>
                <a:lnTo>
                  <a:pt x="2716820" y="6680200"/>
                </a:lnTo>
                <a:lnTo>
                  <a:pt x="2799859" y="6718300"/>
                </a:lnTo>
                <a:lnTo>
                  <a:pt x="2827053" y="6743700"/>
                </a:lnTo>
                <a:lnTo>
                  <a:pt x="2854106" y="6756400"/>
                </a:lnTo>
                <a:lnTo>
                  <a:pt x="2935021" y="6807200"/>
                </a:lnTo>
                <a:lnTo>
                  <a:pt x="2989369" y="6832600"/>
                </a:lnTo>
                <a:lnTo>
                  <a:pt x="3016848" y="6858000"/>
                </a:lnTo>
                <a:lnTo>
                  <a:pt x="3101226" y="6896100"/>
                </a:lnTo>
                <a:lnTo>
                  <a:pt x="3130203" y="6921500"/>
                </a:lnTo>
                <a:lnTo>
                  <a:pt x="3189796" y="6946900"/>
                </a:lnTo>
                <a:lnTo>
                  <a:pt x="3220534" y="6972300"/>
                </a:lnTo>
                <a:lnTo>
                  <a:pt x="3251981" y="6985000"/>
                </a:lnTo>
                <a:lnTo>
                  <a:pt x="3317243" y="7010400"/>
                </a:lnTo>
                <a:lnTo>
                  <a:pt x="3351180" y="7035800"/>
                </a:lnTo>
                <a:lnTo>
                  <a:pt x="3386068" y="7048500"/>
                </a:lnTo>
                <a:lnTo>
                  <a:pt x="3421969" y="7061200"/>
                </a:lnTo>
                <a:lnTo>
                  <a:pt x="3458943" y="7086600"/>
                </a:lnTo>
                <a:lnTo>
                  <a:pt x="3497050" y="7099300"/>
                </a:lnTo>
                <a:lnTo>
                  <a:pt x="3536352" y="7112000"/>
                </a:lnTo>
                <a:lnTo>
                  <a:pt x="3576909" y="7124700"/>
                </a:lnTo>
                <a:lnTo>
                  <a:pt x="3618782" y="7150100"/>
                </a:lnTo>
                <a:lnTo>
                  <a:pt x="3706719" y="7175500"/>
                </a:lnTo>
                <a:lnTo>
                  <a:pt x="3752904" y="7200900"/>
                </a:lnTo>
                <a:lnTo>
                  <a:pt x="3800647" y="7213600"/>
                </a:lnTo>
                <a:lnTo>
                  <a:pt x="3901055" y="7239000"/>
                </a:lnTo>
                <a:lnTo>
                  <a:pt x="3953839" y="7264400"/>
                </a:lnTo>
                <a:lnTo>
                  <a:pt x="4119646" y="7302500"/>
                </a:lnTo>
                <a:lnTo>
                  <a:pt x="4174770" y="7327900"/>
                </a:lnTo>
                <a:lnTo>
                  <a:pt x="4512315" y="7404100"/>
                </a:lnTo>
                <a:lnTo>
                  <a:pt x="7602680" y="7404100"/>
                </a:lnTo>
                <a:lnTo>
                  <a:pt x="7715676" y="7378700"/>
                </a:lnTo>
                <a:lnTo>
                  <a:pt x="7771711" y="7378700"/>
                </a:lnTo>
                <a:lnTo>
                  <a:pt x="7937835" y="7340600"/>
                </a:lnTo>
                <a:lnTo>
                  <a:pt x="7992512" y="7340600"/>
                </a:lnTo>
                <a:lnTo>
                  <a:pt x="8154303" y="7302500"/>
                </a:lnTo>
                <a:lnTo>
                  <a:pt x="8207449" y="7302500"/>
                </a:lnTo>
                <a:lnTo>
                  <a:pt x="8466808" y="7239000"/>
                </a:lnTo>
                <a:lnTo>
                  <a:pt x="8517329" y="7239000"/>
                </a:lnTo>
                <a:lnTo>
                  <a:pt x="8810089" y="7162800"/>
                </a:lnTo>
                <a:lnTo>
                  <a:pt x="8949312" y="7124700"/>
                </a:lnTo>
                <a:lnTo>
                  <a:pt x="8994587" y="7124700"/>
                </a:lnTo>
                <a:lnTo>
                  <a:pt x="9169732" y="7073900"/>
                </a:lnTo>
                <a:lnTo>
                  <a:pt x="9334826" y="7023100"/>
                </a:lnTo>
                <a:lnTo>
                  <a:pt x="9451631" y="6985000"/>
                </a:lnTo>
                <a:lnTo>
                  <a:pt x="9525997" y="6959600"/>
                </a:lnTo>
                <a:lnTo>
                  <a:pt x="9562096" y="6946900"/>
                </a:lnTo>
                <a:lnTo>
                  <a:pt x="9597457" y="6946900"/>
                </a:lnTo>
                <a:lnTo>
                  <a:pt x="9665925" y="6921500"/>
                </a:lnTo>
                <a:lnTo>
                  <a:pt x="9731313" y="6896100"/>
                </a:lnTo>
                <a:lnTo>
                  <a:pt x="9793535" y="6870700"/>
                </a:lnTo>
                <a:lnTo>
                  <a:pt x="9852503" y="6845300"/>
                </a:lnTo>
                <a:lnTo>
                  <a:pt x="9880739" y="6832600"/>
                </a:lnTo>
                <a:lnTo>
                  <a:pt x="9908129" y="6832600"/>
                </a:lnTo>
                <a:lnTo>
                  <a:pt x="9960327" y="6807200"/>
                </a:lnTo>
                <a:lnTo>
                  <a:pt x="10009009" y="6781800"/>
                </a:lnTo>
                <a:lnTo>
                  <a:pt x="10032005" y="6769100"/>
                </a:lnTo>
                <a:lnTo>
                  <a:pt x="10054089" y="6769100"/>
                </a:lnTo>
                <a:lnTo>
                  <a:pt x="10075250" y="6756400"/>
                </a:lnTo>
                <a:lnTo>
                  <a:pt x="10095478" y="6743700"/>
                </a:lnTo>
                <a:lnTo>
                  <a:pt x="10114762" y="6731000"/>
                </a:lnTo>
                <a:lnTo>
                  <a:pt x="10133090" y="6718300"/>
                </a:lnTo>
                <a:lnTo>
                  <a:pt x="10150453" y="6718300"/>
                </a:lnTo>
                <a:lnTo>
                  <a:pt x="10166838" y="6705600"/>
                </a:lnTo>
                <a:lnTo>
                  <a:pt x="10182236" y="6692900"/>
                </a:lnTo>
                <a:lnTo>
                  <a:pt x="10196635" y="6692900"/>
                </a:lnTo>
                <a:lnTo>
                  <a:pt x="10210024" y="6680200"/>
                </a:lnTo>
                <a:lnTo>
                  <a:pt x="10356242" y="6578600"/>
                </a:lnTo>
                <a:lnTo>
                  <a:pt x="10392633" y="6565900"/>
                </a:lnTo>
                <a:lnTo>
                  <a:pt x="10501611" y="6489700"/>
                </a:lnTo>
                <a:lnTo>
                  <a:pt x="10537915" y="6477000"/>
                </a:lnTo>
                <a:lnTo>
                  <a:pt x="10574230" y="6451600"/>
                </a:lnTo>
                <a:lnTo>
                  <a:pt x="10610566" y="6438900"/>
                </a:lnTo>
                <a:lnTo>
                  <a:pt x="10646939" y="6413500"/>
                </a:lnTo>
                <a:lnTo>
                  <a:pt x="10719840" y="6388100"/>
                </a:lnTo>
                <a:lnTo>
                  <a:pt x="10756394" y="6362700"/>
                </a:lnTo>
                <a:lnTo>
                  <a:pt x="10977964" y="6286500"/>
                </a:lnTo>
                <a:lnTo>
                  <a:pt x="11015385" y="6286500"/>
                </a:lnTo>
                <a:lnTo>
                  <a:pt x="11052980" y="6273800"/>
                </a:lnTo>
                <a:lnTo>
                  <a:pt x="11090762" y="6273800"/>
                </a:lnTo>
                <a:lnTo>
                  <a:pt x="11128744" y="6261100"/>
                </a:lnTo>
                <a:lnTo>
                  <a:pt x="11205357" y="6261100"/>
                </a:lnTo>
                <a:lnTo>
                  <a:pt x="11244013" y="6248400"/>
                </a:lnTo>
                <a:lnTo>
                  <a:pt x="14581152" y="6248400"/>
                </a:lnTo>
                <a:lnTo>
                  <a:pt x="14592509" y="6235700"/>
                </a:lnTo>
                <a:lnTo>
                  <a:pt x="14628074" y="6210300"/>
                </a:lnTo>
                <a:lnTo>
                  <a:pt x="14665057" y="6172200"/>
                </a:lnTo>
                <a:lnTo>
                  <a:pt x="14703381" y="6146800"/>
                </a:lnTo>
                <a:lnTo>
                  <a:pt x="14723175" y="6134100"/>
                </a:lnTo>
                <a:close/>
              </a:path>
              <a:path w="15240000" h="7518400">
                <a:moveTo>
                  <a:pt x="13307354" y="7150100"/>
                </a:moveTo>
                <a:lnTo>
                  <a:pt x="13170482" y="7150100"/>
                </a:lnTo>
                <a:lnTo>
                  <a:pt x="13215813" y="7162800"/>
                </a:lnTo>
                <a:lnTo>
                  <a:pt x="13261463" y="7162800"/>
                </a:lnTo>
                <a:lnTo>
                  <a:pt x="13307354" y="7150100"/>
                </a:lnTo>
                <a:close/>
              </a:path>
              <a:path w="15240000" h="7518400">
                <a:moveTo>
                  <a:pt x="13445680" y="7137400"/>
                </a:moveTo>
                <a:lnTo>
                  <a:pt x="13037196" y="7137400"/>
                </a:lnTo>
                <a:lnTo>
                  <a:pt x="13081095" y="7150100"/>
                </a:lnTo>
                <a:lnTo>
                  <a:pt x="13399541" y="7150100"/>
                </a:lnTo>
                <a:lnTo>
                  <a:pt x="13445680" y="7137400"/>
                </a:lnTo>
                <a:close/>
              </a:path>
              <a:path w="15240000" h="7518400">
                <a:moveTo>
                  <a:pt x="14581152" y="6248400"/>
                </a:moveTo>
                <a:lnTo>
                  <a:pt x="11322089" y="6248400"/>
                </a:lnTo>
                <a:lnTo>
                  <a:pt x="11361534" y="6261100"/>
                </a:lnTo>
                <a:lnTo>
                  <a:pt x="11441301" y="6261100"/>
                </a:lnTo>
                <a:lnTo>
                  <a:pt x="11481648" y="6273800"/>
                </a:lnTo>
                <a:lnTo>
                  <a:pt x="11522322" y="6273800"/>
                </a:lnTo>
                <a:lnTo>
                  <a:pt x="11731020" y="6337300"/>
                </a:lnTo>
                <a:lnTo>
                  <a:pt x="11773915" y="6362700"/>
                </a:lnTo>
                <a:lnTo>
                  <a:pt x="11817224" y="6375400"/>
                </a:lnTo>
                <a:lnTo>
                  <a:pt x="11905137" y="6426200"/>
                </a:lnTo>
                <a:lnTo>
                  <a:pt x="12040430" y="6502400"/>
                </a:lnTo>
                <a:lnTo>
                  <a:pt x="12086491" y="6540500"/>
                </a:lnTo>
                <a:lnTo>
                  <a:pt x="12133056" y="6565900"/>
                </a:lnTo>
                <a:lnTo>
                  <a:pt x="12227744" y="6642100"/>
                </a:lnTo>
                <a:lnTo>
                  <a:pt x="12324596" y="6718300"/>
                </a:lnTo>
                <a:lnTo>
                  <a:pt x="12373865" y="6769100"/>
                </a:lnTo>
                <a:lnTo>
                  <a:pt x="12423713" y="6807200"/>
                </a:lnTo>
                <a:lnTo>
                  <a:pt x="12474152" y="6858000"/>
                </a:lnTo>
                <a:lnTo>
                  <a:pt x="12525195" y="6908800"/>
                </a:lnTo>
                <a:lnTo>
                  <a:pt x="12582511" y="6959600"/>
                </a:lnTo>
                <a:lnTo>
                  <a:pt x="12613582" y="6985000"/>
                </a:lnTo>
                <a:lnTo>
                  <a:pt x="12646155" y="7010400"/>
                </a:lnTo>
                <a:lnTo>
                  <a:pt x="12680152" y="7023100"/>
                </a:lnTo>
                <a:lnTo>
                  <a:pt x="12715495" y="7048500"/>
                </a:lnTo>
                <a:lnTo>
                  <a:pt x="12752104" y="7061200"/>
                </a:lnTo>
                <a:lnTo>
                  <a:pt x="12789901" y="7073900"/>
                </a:lnTo>
                <a:lnTo>
                  <a:pt x="12868740" y="7099300"/>
                </a:lnTo>
                <a:lnTo>
                  <a:pt x="12993932" y="7137400"/>
                </a:lnTo>
                <a:lnTo>
                  <a:pt x="13491744" y="7137400"/>
                </a:lnTo>
                <a:lnTo>
                  <a:pt x="13762130" y="7061200"/>
                </a:lnTo>
                <a:lnTo>
                  <a:pt x="13805458" y="7035800"/>
                </a:lnTo>
                <a:lnTo>
                  <a:pt x="13848080" y="7023100"/>
                </a:lnTo>
                <a:lnTo>
                  <a:pt x="13889917" y="6997700"/>
                </a:lnTo>
                <a:lnTo>
                  <a:pt x="13930890" y="6972300"/>
                </a:lnTo>
                <a:lnTo>
                  <a:pt x="13970919" y="6959600"/>
                </a:lnTo>
                <a:lnTo>
                  <a:pt x="14009927" y="6934200"/>
                </a:lnTo>
                <a:lnTo>
                  <a:pt x="14047834" y="6896100"/>
                </a:lnTo>
                <a:lnTo>
                  <a:pt x="14084561" y="6870700"/>
                </a:lnTo>
                <a:lnTo>
                  <a:pt x="14120029" y="6845300"/>
                </a:lnTo>
                <a:lnTo>
                  <a:pt x="14154159" y="6807200"/>
                </a:lnTo>
                <a:lnTo>
                  <a:pt x="14186873" y="6781800"/>
                </a:lnTo>
                <a:lnTo>
                  <a:pt x="14218092" y="6743700"/>
                </a:lnTo>
                <a:lnTo>
                  <a:pt x="14247736" y="6705600"/>
                </a:lnTo>
                <a:lnTo>
                  <a:pt x="14275727" y="6667500"/>
                </a:lnTo>
                <a:lnTo>
                  <a:pt x="14301986" y="6629400"/>
                </a:lnTo>
                <a:lnTo>
                  <a:pt x="14326434" y="6591300"/>
                </a:lnTo>
                <a:lnTo>
                  <a:pt x="14368316" y="6515100"/>
                </a:lnTo>
                <a:lnTo>
                  <a:pt x="14389753" y="6477000"/>
                </a:lnTo>
                <a:lnTo>
                  <a:pt x="14413228" y="6451600"/>
                </a:lnTo>
                <a:lnTo>
                  <a:pt x="14438661" y="6413500"/>
                </a:lnTo>
                <a:lnTo>
                  <a:pt x="14465976" y="6375400"/>
                </a:lnTo>
                <a:lnTo>
                  <a:pt x="14495096" y="6337300"/>
                </a:lnTo>
                <a:lnTo>
                  <a:pt x="14525943" y="6311900"/>
                </a:lnTo>
                <a:lnTo>
                  <a:pt x="14558439" y="6273800"/>
                </a:lnTo>
                <a:lnTo>
                  <a:pt x="14581152" y="6248400"/>
                </a:lnTo>
                <a:close/>
              </a:path>
              <a:path w="15240000" h="7518400">
                <a:moveTo>
                  <a:pt x="15240000" y="0"/>
                </a:moveTo>
                <a:lnTo>
                  <a:pt x="0" y="0"/>
                </a:lnTo>
                <a:lnTo>
                  <a:pt x="0" y="6362700"/>
                </a:lnTo>
                <a:lnTo>
                  <a:pt x="73321" y="6337300"/>
                </a:lnTo>
                <a:lnTo>
                  <a:pt x="231018" y="6299200"/>
                </a:lnTo>
                <a:lnTo>
                  <a:pt x="282878" y="6273800"/>
                </a:lnTo>
                <a:lnTo>
                  <a:pt x="684806" y="6172200"/>
                </a:lnTo>
                <a:lnTo>
                  <a:pt x="733400" y="6172200"/>
                </a:lnTo>
                <a:lnTo>
                  <a:pt x="781623" y="6159500"/>
                </a:lnTo>
                <a:lnTo>
                  <a:pt x="829471" y="6159500"/>
                </a:lnTo>
                <a:lnTo>
                  <a:pt x="876944" y="6146800"/>
                </a:lnTo>
                <a:lnTo>
                  <a:pt x="970757" y="6146800"/>
                </a:lnTo>
                <a:lnTo>
                  <a:pt x="1017092" y="6134100"/>
                </a:lnTo>
                <a:lnTo>
                  <a:pt x="14723175" y="6134100"/>
                </a:lnTo>
                <a:lnTo>
                  <a:pt x="14742968" y="6121400"/>
                </a:lnTo>
                <a:lnTo>
                  <a:pt x="14783742" y="6083300"/>
                </a:lnTo>
                <a:lnTo>
                  <a:pt x="14825625" y="6057900"/>
                </a:lnTo>
                <a:lnTo>
                  <a:pt x="14868539" y="6032500"/>
                </a:lnTo>
                <a:lnTo>
                  <a:pt x="14912407" y="5994400"/>
                </a:lnTo>
                <a:lnTo>
                  <a:pt x="15002699" y="5943600"/>
                </a:lnTo>
                <a:lnTo>
                  <a:pt x="15095880" y="5892800"/>
                </a:lnTo>
                <a:lnTo>
                  <a:pt x="15191333" y="5842000"/>
                </a:lnTo>
                <a:lnTo>
                  <a:pt x="15240000" y="58166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1F18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3444" y="2150617"/>
            <a:ext cx="722630" cy="427355"/>
          </a:xfrm>
          <a:custGeom>
            <a:avLst/>
            <a:gdLst/>
            <a:ahLst/>
            <a:cxnLst/>
            <a:rect l="l" t="t" r="r" b="b"/>
            <a:pathLst>
              <a:path w="722630" h="427355">
                <a:moveTo>
                  <a:pt x="10820" y="10972"/>
                </a:moveTo>
                <a:lnTo>
                  <a:pt x="8432" y="4394"/>
                </a:lnTo>
                <a:lnTo>
                  <a:pt x="4546" y="0"/>
                </a:lnTo>
                <a:lnTo>
                  <a:pt x="342" y="1498"/>
                </a:lnTo>
                <a:lnTo>
                  <a:pt x="0" y="6502"/>
                </a:lnTo>
                <a:lnTo>
                  <a:pt x="2400" y="13068"/>
                </a:lnTo>
                <a:lnTo>
                  <a:pt x="6311" y="17487"/>
                </a:lnTo>
                <a:lnTo>
                  <a:pt x="10477" y="16002"/>
                </a:lnTo>
                <a:lnTo>
                  <a:pt x="10820" y="10972"/>
                </a:lnTo>
                <a:close/>
              </a:path>
              <a:path w="722630" h="427355">
                <a:moveTo>
                  <a:pt x="346087" y="157276"/>
                </a:moveTo>
                <a:lnTo>
                  <a:pt x="343687" y="150634"/>
                </a:lnTo>
                <a:lnTo>
                  <a:pt x="339801" y="146215"/>
                </a:lnTo>
                <a:lnTo>
                  <a:pt x="335622" y="147675"/>
                </a:lnTo>
                <a:lnTo>
                  <a:pt x="335267" y="152742"/>
                </a:lnTo>
                <a:lnTo>
                  <a:pt x="337667" y="159410"/>
                </a:lnTo>
                <a:lnTo>
                  <a:pt x="341579" y="163893"/>
                </a:lnTo>
                <a:lnTo>
                  <a:pt x="345757" y="162445"/>
                </a:lnTo>
                <a:lnTo>
                  <a:pt x="346087" y="157276"/>
                </a:lnTo>
                <a:close/>
              </a:path>
              <a:path w="722630" h="427355">
                <a:moveTo>
                  <a:pt x="498208" y="396633"/>
                </a:moveTo>
                <a:lnTo>
                  <a:pt x="494118" y="364832"/>
                </a:lnTo>
                <a:lnTo>
                  <a:pt x="477888" y="354228"/>
                </a:lnTo>
                <a:lnTo>
                  <a:pt x="461657" y="364832"/>
                </a:lnTo>
                <a:lnTo>
                  <a:pt x="457542" y="396633"/>
                </a:lnTo>
                <a:lnTo>
                  <a:pt x="498208" y="396633"/>
                </a:lnTo>
                <a:close/>
              </a:path>
              <a:path w="722630" h="427355">
                <a:moveTo>
                  <a:pt x="722109" y="420712"/>
                </a:moveTo>
                <a:lnTo>
                  <a:pt x="719696" y="414058"/>
                </a:lnTo>
                <a:lnTo>
                  <a:pt x="715772" y="409613"/>
                </a:lnTo>
                <a:lnTo>
                  <a:pt x="711542" y="411175"/>
                </a:lnTo>
                <a:lnTo>
                  <a:pt x="711200" y="416242"/>
                </a:lnTo>
                <a:lnTo>
                  <a:pt x="713613" y="422846"/>
                </a:lnTo>
                <a:lnTo>
                  <a:pt x="717550" y="427266"/>
                </a:lnTo>
                <a:lnTo>
                  <a:pt x="721829" y="425792"/>
                </a:lnTo>
                <a:lnTo>
                  <a:pt x="722109" y="420712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49003" y="585758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482" y="0"/>
                </a:moveTo>
                <a:lnTo>
                  <a:pt x="285" y="1499"/>
                </a:lnTo>
                <a:lnTo>
                  <a:pt x="0" y="6407"/>
                </a:lnTo>
                <a:lnTo>
                  <a:pt x="2403" y="12942"/>
                </a:lnTo>
                <a:lnTo>
                  <a:pt x="6296" y="17362"/>
                </a:lnTo>
                <a:lnTo>
                  <a:pt x="10483" y="15926"/>
                </a:lnTo>
                <a:lnTo>
                  <a:pt x="10829" y="10954"/>
                </a:lnTo>
                <a:lnTo>
                  <a:pt x="8413" y="4398"/>
                </a:lnTo>
                <a:lnTo>
                  <a:pt x="4482" y="0"/>
                </a:lnTo>
                <a:close/>
              </a:path>
            </a:pathLst>
          </a:custGeom>
          <a:solidFill>
            <a:srgbClr val="AADAEA">
              <a:alpha val="111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92277" y="5769622"/>
            <a:ext cx="829944" cy="339725"/>
          </a:xfrm>
          <a:custGeom>
            <a:avLst/>
            <a:gdLst/>
            <a:ahLst/>
            <a:cxnLst/>
            <a:rect l="l" t="t" r="r" b="b"/>
            <a:pathLst>
              <a:path w="829944" h="339725">
                <a:moveTo>
                  <a:pt x="10769" y="333044"/>
                </a:moveTo>
                <a:lnTo>
                  <a:pt x="8420" y="326453"/>
                </a:lnTo>
                <a:lnTo>
                  <a:pt x="4533" y="322021"/>
                </a:lnTo>
                <a:lnTo>
                  <a:pt x="342" y="323545"/>
                </a:lnTo>
                <a:lnTo>
                  <a:pt x="0" y="328625"/>
                </a:lnTo>
                <a:lnTo>
                  <a:pt x="2374" y="335229"/>
                </a:lnTo>
                <a:lnTo>
                  <a:pt x="6248" y="339610"/>
                </a:lnTo>
                <a:lnTo>
                  <a:pt x="10375" y="338010"/>
                </a:lnTo>
                <a:lnTo>
                  <a:pt x="10769" y="333044"/>
                </a:lnTo>
                <a:close/>
              </a:path>
              <a:path w="829944" h="339725">
                <a:moveTo>
                  <a:pt x="691603" y="11163"/>
                </a:moveTo>
                <a:lnTo>
                  <a:pt x="689216" y="4495"/>
                </a:lnTo>
                <a:lnTo>
                  <a:pt x="685279" y="0"/>
                </a:lnTo>
                <a:lnTo>
                  <a:pt x="680974" y="1422"/>
                </a:lnTo>
                <a:lnTo>
                  <a:pt x="680656" y="6527"/>
                </a:lnTo>
                <a:lnTo>
                  <a:pt x="683069" y="13208"/>
                </a:lnTo>
                <a:lnTo>
                  <a:pt x="686993" y="17691"/>
                </a:lnTo>
                <a:lnTo>
                  <a:pt x="691222" y="16230"/>
                </a:lnTo>
                <a:lnTo>
                  <a:pt x="691603" y="11163"/>
                </a:lnTo>
                <a:close/>
              </a:path>
              <a:path w="829944" h="339725">
                <a:moveTo>
                  <a:pt x="829767" y="53822"/>
                </a:moveTo>
                <a:lnTo>
                  <a:pt x="829005" y="48945"/>
                </a:lnTo>
                <a:lnTo>
                  <a:pt x="823366" y="45542"/>
                </a:lnTo>
                <a:lnTo>
                  <a:pt x="819340" y="47345"/>
                </a:lnTo>
                <a:lnTo>
                  <a:pt x="816902" y="51689"/>
                </a:lnTo>
                <a:lnTo>
                  <a:pt x="817689" y="56553"/>
                </a:lnTo>
                <a:lnTo>
                  <a:pt x="823366" y="59931"/>
                </a:lnTo>
                <a:lnTo>
                  <a:pt x="827328" y="58153"/>
                </a:lnTo>
                <a:lnTo>
                  <a:pt x="829767" y="5382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422486" y="6541029"/>
            <a:ext cx="21590" cy="44450"/>
          </a:xfrm>
          <a:custGeom>
            <a:avLst/>
            <a:gdLst/>
            <a:ahLst/>
            <a:cxnLst/>
            <a:rect l="l" t="t" r="r" b="b"/>
            <a:pathLst>
              <a:path w="21589" h="44450">
                <a:moveTo>
                  <a:pt x="20243" y="0"/>
                </a:moveTo>
                <a:lnTo>
                  <a:pt x="0" y="0"/>
                </a:lnTo>
                <a:lnTo>
                  <a:pt x="0" y="43929"/>
                </a:lnTo>
                <a:lnTo>
                  <a:pt x="11269" y="42033"/>
                </a:lnTo>
                <a:lnTo>
                  <a:pt x="18175" y="33699"/>
                </a:lnTo>
                <a:lnTo>
                  <a:pt x="21054" y="19497"/>
                </a:lnTo>
                <a:lnTo>
                  <a:pt x="20243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756385" y="2444019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79" y="0"/>
                </a:moveTo>
                <a:lnTo>
                  <a:pt x="299" y="1545"/>
                </a:lnTo>
                <a:lnTo>
                  <a:pt x="0" y="6643"/>
                </a:lnTo>
                <a:lnTo>
                  <a:pt x="2421" y="13254"/>
                </a:lnTo>
                <a:lnTo>
                  <a:pt x="6369" y="17664"/>
                </a:lnTo>
                <a:lnTo>
                  <a:pt x="10649" y="16162"/>
                </a:lnTo>
                <a:lnTo>
                  <a:pt x="10905" y="11064"/>
                </a:lnTo>
                <a:lnTo>
                  <a:pt x="8498" y="4424"/>
                </a:lnTo>
                <a:lnTo>
                  <a:pt x="4579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356056" y="2609934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79" y="0"/>
                </a:moveTo>
                <a:lnTo>
                  <a:pt x="299" y="1475"/>
                </a:lnTo>
                <a:lnTo>
                  <a:pt x="0" y="6595"/>
                </a:lnTo>
                <a:lnTo>
                  <a:pt x="2421" y="13213"/>
                </a:lnTo>
                <a:lnTo>
                  <a:pt x="6369" y="17616"/>
                </a:lnTo>
                <a:lnTo>
                  <a:pt x="10649" y="16093"/>
                </a:lnTo>
                <a:lnTo>
                  <a:pt x="10905" y="11074"/>
                </a:lnTo>
                <a:lnTo>
                  <a:pt x="8498" y="4455"/>
                </a:lnTo>
                <a:lnTo>
                  <a:pt x="4579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361480" y="7360374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5">
                <a:moveTo>
                  <a:pt x="20294" y="0"/>
                </a:moveTo>
                <a:lnTo>
                  <a:pt x="0" y="0"/>
                </a:lnTo>
                <a:lnTo>
                  <a:pt x="0" y="29273"/>
                </a:lnTo>
                <a:lnTo>
                  <a:pt x="20294" y="29273"/>
                </a:lnTo>
                <a:lnTo>
                  <a:pt x="20294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699557" y="3162545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6472" y="0"/>
                </a:moveTo>
                <a:lnTo>
                  <a:pt x="2430" y="1916"/>
                </a:lnTo>
                <a:lnTo>
                  <a:pt x="0" y="6332"/>
                </a:lnTo>
                <a:lnTo>
                  <a:pt x="805" y="11246"/>
                </a:lnTo>
                <a:lnTo>
                  <a:pt x="6472" y="14655"/>
                </a:lnTo>
                <a:lnTo>
                  <a:pt x="10460" y="12749"/>
                </a:lnTo>
                <a:lnTo>
                  <a:pt x="12887" y="8351"/>
                </a:lnTo>
                <a:lnTo>
                  <a:pt x="12106" y="3441"/>
                </a:lnTo>
                <a:lnTo>
                  <a:pt x="6472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299230" y="4689266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6472" y="0"/>
                </a:moveTo>
                <a:lnTo>
                  <a:pt x="2430" y="1889"/>
                </a:lnTo>
                <a:lnTo>
                  <a:pt x="0" y="6261"/>
                </a:lnTo>
                <a:lnTo>
                  <a:pt x="805" y="11165"/>
                </a:lnTo>
                <a:lnTo>
                  <a:pt x="6472" y="14655"/>
                </a:lnTo>
                <a:lnTo>
                  <a:pt x="10460" y="12771"/>
                </a:lnTo>
                <a:lnTo>
                  <a:pt x="12887" y="8408"/>
                </a:lnTo>
                <a:lnTo>
                  <a:pt x="12106" y="3506"/>
                </a:lnTo>
                <a:lnTo>
                  <a:pt x="647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275159" y="2428557"/>
            <a:ext cx="464820" cy="929005"/>
          </a:xfrm>
          <a:custGeom>
            <a:avLst/>
            <a:gdLst/>
            <a:ahLst/>
            <a:cxnLst/>
            <a:rect l="l" t="t" r="r" b="b"/>
            <a:pathLst>
              <a:path w="464819" h="929004">
                <a:moveTo>
                  <a:pt x="33832" y="903605"/>
                </a:moveTo>
                <a:lnTo>
                  <a:pt x="20370" y="885228"/>
                </a:lnTo>
                <a:lnTo>
                  <a:pt x="14312" y="887412"/>
                </a:lnTo>
                <a:lnTo>
                  <a:pt x="7239" y="895946"/>
                </a:lnTo>
                <a:lnTo>
                  <a:pt x="1638" y="906386"/>
                </a:lnTo>
                <a:lnTo>
                  <a:pt x="0" y="914336"/>
                </a:lnTo>
                <a:lnTo>
                  <a:pt x="11811" y="928890"/>
                </a:lnTo>
                <a:lnTo>
                  <a:pt x="27038" y="921740"/>
                </a:lnTo>
                <a:lnTo>
                  <a:pt x="33832" y="903605"/>
                </a:lnTo>
                <a:close/>
              </a:path>
              <a:path w="464819" h="929004">
                <a:moveTo>
                  <a:pt x="464337" y="14732"/>
                </a:moveTo>
                <a:lnTo>
                  <a:pt x="454164" y="14732"/>
                </a:lnTo>
                <a:lnTo>
                  <a:pt x="452183" y="2806"/>
                </a:lnTo>
                <a:lnTo>
                  <a:pt x="443966" y="0"/>
                </a:lnTo>
                <a:lnTo>
                  <a:pt x="442633" y="9118"/>
                </a:lnTo>
                <a:lnTo>
                  <a:pt x="439572" y="15709"/>
                </a:lnTo>
                <a:lnTo>
                  <a:pt x="436156" y="21742"/>
                </a:lnTo>
                <a:lnTo>
                  <a:pt x="433793" y="29197"/>
                </a:lnTo>
                <a:lnTo>
                  <a:pt x="443966" y="29197"/>
                </a:lnTo>
                <a:lnTo>
                  <a:pt x="445960" y="41236"/>
                </a:lnTo>
                <a:lnTo>
                  <a:pt x="454164" y="43967"/>
                </a:lnTo>
                <a:lnTo>
                  <a:pt x="455485" y="34823"/>
                </a:lnTo>
                <a:lnTo>
                  <a:pt x="458520" y="28244"/>
                </a:lnTo>
                <a:lnTo>
                  <a:pt x="461924" y="22199"/>
                </a:lnTo>
                <a:lnTo>
                  <a:pt x="464337" y="14732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604270" y="2868485"/>
            <a:ext cx="31115" cy="191770"/>
          </a:xfrm>
          <a:custGeom>
            <a:avLst/>
            <a:gdLst/>
            <a:ahLst/>
            <a:cxnLst/>
            <a:rect l="l" t="t" r="r" b="b"/>
            <a:pathLst>
              <a:path w="31114" h="191769">
                <a:moveTo>
                  <a:pt x="20485" y="162394"/>
                </a:moveTo>
                <a:lnTo>
                  <a:pt x="0" y="162394"/>
                </a:lnTo>
                <a:lnTo>
                  <a:pt x="0" y="191744"/>
                </a:lnTo>
                <a:lnTo>
                  <a:pt x="20485" y="191744"/>
                </a:lnTo>
                <a:lnTo>
                  <a:pt x="20485" y="162394"/>
                </a:lnTo>
                <a:close/>
              </a:path>
              <a:path w="31114" h="191769">
                <a:moveTo>
                  <a:pt x="30924" y="11010"/>
                </a:moveTo>
                <a:lnTo>
                  <a:pt x="28549" y="4394"/>
                </a:lnTo>
                <a:lnTo>
                  <a:pt x="24663" y="0"/>
                </a:lnTo>
                <a:lnTo>
                  <a:pt x="20485" y="1524"/>
                </a:lnTo>
                <a:lnTo>
                  <a:pt x="20116" y="6451"/>
                </a:lnTo>
                <a:lnTo>
                  <a:pt x="22504" y="13081"/>
                </a:lnTo>
                <a:lnTo>
                  <a:pt x="26403" y="17576"/>
                </a:lnTo>
                <a:lnTo>
                  <a:pt x="30581" y="16141"/>
                </a:lnTo>
                <a:lnTo>
                  <a:pt x="30924" y="1101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133390" y="2747717"/>
            <a:ext cx="15875" cy="29845"/>
          </a:xfrm>
          <a:custGeom>
            <a:avLst/>
            <a:gdLst/>
            <a:ahLst/>
            <a:cxnLst/>
            <a:rect l="l" t="t" r="r" b="b"/>
            <a:pathLst>
              <a:path w="15875" h="29844">
                <a:moveTo>
                  <a:pt x="6962" y="0"/>
                </a:moveTo>
                <a:lnTo>
                  <a:pt x="901" y="4041"/>
                </a:lnTo>
                <a:lnTo>
                  <a:pt x="0" y="10888"/>
                </a:lnTo>
                <a:lnTo>
                  <a:pt x="2580" y="19629"/>
                </a:lnTo>
                <a:lnTo>
                  <a:pt x="6962" y="29349"/>
                </a:lnTo>
                <a:lnTo>
                  <a:pt x="13106" y="25104"/>
                </a:lnTo>
                <a:lnTo>
                  <a:pt x="15630" y="15841"/>
                </a:lnTo>
                <a:lnTo>
                  <a:pt x="13820" y="5994"/>
                </a:lnTo>
                <a:lnTo>
                  <a:pt x="6962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593865" y="2883115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80">
                <a:moveTo>
                  <a:pt x="4557" y="0"/>
                </a:moveTo>
                <a:lnTo>
                  <a:pt x="389" y="1505"/>
                </a:lnTo>
                <a:lnTo>
                  <a:pt x="0" y="6407"/>
                </a:lnTo>
                <a:lnTo>
                  <a:pt x="2356" y="12962"/>
                </a:lnTo>
                <a:lnTo>
                  <a:pt x="6235" y="17394"/>
                </a:lnTo>
                <a:lnTo>
                  <a:pt x="10410" y="15932"/>
                </a:lnTo>
                <a:lnTo>
                  <a:pt x="10778" y="10986"/>
                </a:lnTo>
                <a:lnTo>
                  <a:pt x="8424" y="4418"/>
                </a:lnTo>
                <a:lnTo>
                  <a:pt x="4557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245355" y="3847238"/>
            <a:ext cx="38100" cy="33655"/>
          </a:xfrm>
          <a:custGeom>
            <a:avLst/>
            <a:gdLst/>
            <a:ahLst/>
            <a:cxnLst/>
            <a:rect l="l" t="t" r="r" b="b"/>
            <a:pathLst>
              <a:path w="38100" h="33654">
                <a:moveTo>
                  <a:pt x="12442" y="0"/>
                </a:moveTo>
                <a:lnTo>
                  <a:pt x="22" y="987"/>
                </a:lnTo>
                <a:lnTo>
                  <a:pt x="0" y="24079"/>
                </a:lnTo>
                <a:lnTo>
                  <a:pt x="14350" y="33228"/>
                </a:lnTo>
                <a:lnTo>
                  <a:pt x="30983" y="29911"/>
                </a:lnTo>
                <a:lnTo>
                  <a:pt x="37804" y="15605"/>
                </a:lnTo>
                <a:lnTo>
                  <a:pt x="29277" y="10549"/>
                </a:lnTo>
                <a:lnTo>
                  <a:pt x="21509" y="4267"/>
                </a:lnTo>
                <a:lnTo>
                  <a:pt x="12442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607014" y="258806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84" y="0"/>
                </a:moveTo>
                <a:lnTo>
                  <a:pt x="382" y="1545"/>
                </a:lnTo>
                <a:lnTo>
                  <a:pt x="0" y="6574"/>
                </a:lnTo>
                <a:lnTo>
                  <a:pt x="2378" y="13163"/>
                </a:lnTo>
                <a:lnTo>
                  <a:pt x="6292" y="17598"/>
                </a:lnTo>
                <a:lnTo>
                  <a:pt x="10517" y="16162"/>
                </a:lnTo>
                <a:lnTo>
                  <a:pt x="10873" y="11149"/>
                </a:lnTo>
                <a:lnTo>
                  <a:pt x="8488" y="4481"/>
                </a:lnTo>
                <a:lnTo>
                  <a:pt x="4584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502711" y="2388750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20389" y="0"/>
                </a:moveTo>
                <a:lnTo>
                  <a:pt x="4156" y="10577"/>
                </a:lnTo>
                <a:lnTo>
                  <a:pt x="0" y="42310"/>
                </a:lnTo>
                <a:lnTo>
                  <a:pt x="40703" y="42310"/>
                </a:lnTo>
                <a:lnTo>
                  <a:pt x="36604" y="10577"/>
                </a:lnTo>
                <a:lnTo>
                  <a:pt x="20389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91978" y="619896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477" y="0"/>
                </a:moveTo>
                <a:lnTo>
                  <a:pt x="346" y="1401"/>
                </a:lnTo>
                <a:lnTo>
                  <a:pt x="0" y="6540"/>
                </a:lnTo>
                <a:lnTo>
                  <a:pt x="2375" y="13201"/>
                </a:lnTo>
                <a:lnTo>
                  <a:pt x="6250" y="17655"/>
                </a:lnTo>
                <a:lnTo>
                  <a:pt x="10404" y="16171"/>
                </a:lnTo>
                <a:lnTo>
                  <a:pt x="10767" y="11150"/>
                </a:lnTo>
                <a:lnTo>
                  <a:pt x="8371" y="4505"/>
                </a:lnTo>
                <a:lnTo>
                  <a:pt x="447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179555" y="3394475"/>
            <a:ext cx="19685" cy="44450"/>
          </a:xfrm>
          <a:custGeom>
            <a:avLst/>
            <a:gdLst/>
            <a:ahLst/>
            <a:cxnLst/>
            <a:rect l="l" t="t" r="r" b="b"/>
            <a:pathLst>
              <a:path w="19685" h="44450">
                <a:moveTo>
                  <a:pt x="18796" y="0"/>
                </a:moveTo>
                <a:lnTo>
                  <a:pt x="0" y="0"/>
                </a:lnTo>
                <a:lnTo>
                  <a:pt x="0" y="43853"/>
                </a:lnTo>
                <a:lnTo>
                  <a:pt x="10512" y="42044"/>
                </a:lnTo>
                <a:lnTo>
                  <a:pt x="16941" y="33785"/>
                </a:lnTo>
                <a:lnTo>
                  <a:pt x="19598" y="19596"/>
                </a:lnTo>
                <a:lnTo>
                  <a:pt x="18796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6465125" y="2837547"/>
            <a:ext cx="51435" cy="119380"/>
          </a:xfrm>
          <a:custGeom>
            <a:avLst/>
            <a:gdLst/>
            <a:ahLst/>
            <a:cxnLst/>
            <a:rect l="l" t="t" r="r" b="b"/>
            <a:pathLst>
              <a:path w="51435" h="119380">
                <a:moveTo>
                  <a:pt x="41097" y="23456"/>
                </a:moveTo>
                <a:lnTo>
                  <a:pt x="40627" y="749"/>
                </a:lnTo>
                <a:lnTo>
                  <a:pt x="24853" y="0"/>
                </a:lnTo>
                <a:lnTo>
                  <a:pt x="12534" y="4178"/>
                </a:lnTo>
                <a:lnTo>
                  <a:pt x="4114" y="13970"/>
                </a:lnTo>
                <a:lnTo>
                  <a:pt x="0" y="29984"/>
                </a:lnTo>
                <a:lnTo>
                  <a:pt x="15367" y="30200"/>
                </a:lnTo>
                <a:lnTo>
                  <a:pt x="30873" y="30645"/>
                </a:lnTo>
                <a:lnTo>
                  <a:pt x="41097" y="23456"/>
                </a:lnTo>
                <a:close/>
              </a:path>
              <a:path w="51435" h="119380">
                <a:moveTo>
                  <a:pt x="51104" y="112750"/>
                </a:moveTo>
                <a:lnTo>
                  <a:pt x="48704" y="106095"/>
                </a:lnTo>
                <a:lnTo>
                  <a:pt x="44792" y="101650"/>
                </a:lnTo>
                <a:lnTo>
                  <a:pt x="40627" y="103085"/>
                </a:lnTo>
                <a:lnTo>
                  <a:pt x="40297" y="108165"/>
                </a:lnTo>
                <a:lnTo>
                  <a:pt x="42672" y="114795"/>
                </a:lnTo>
                <a:lnTo>
                  <a:pt x="46558" y="119278"/>
                </a:lnTo>
                <a:lnTo>
                  <a:pt x="50761" y="117894"/>
                </a:lnTo>
                <a:lnTo>
                  <a:pt x="51104" y="11275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380470" y="2180663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23" y="0"/>
                </a:moveTo>
                <a:lnTo>
                  <a:pt x="301" y="1403"/>
                </a:lnTo>
                <a:lnTo>
                  <a:pt x="0" y="6461"/>
                </a:lnTo>
                <a:lnTo>
                  <a:pt x="2404" y="13127"/>
                </a:lnTo>
                <a:lnTo>
                  <a:pt x="6307" y="17614"/>
                </a:lnTo>
                <a:lnTo>
                  <a:pt x="10499" y="16135"/>
                </a:lnTo>
                <a:lnTo>
                  <a:pt x="10849" y="11046"/>
                </a:lnTo>
                <a:lnTo>
                  <a:pt x="8448" y="4440"/>
                </a:lnTo>
                <a:lnTo>
                  <a:pt x="4523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6393942" y="2377058"/>
            <a:ext cx="30480" cy="580390"/>
          </a:xfrm>
          <a:custGeom>
            <a:avLst/>
            <a:gdLst/>
            <a:ahLst/>
            <a:cxnLst/>
            <a:rect l="l" t="t" r="r" b="b"/>
            <a:pathLst>
              <a:path w="30479" h="580389">
                <a:moveTo>
                  <a:pt x="20675" y="573239"/>
                </a:moveTo>
                <a:lnTo>
                  <a:pt x="18313" y="566585"/>
                </a:lnTo>
                <a:lnTo>
                  <a:pt x="14389" y="562140"/>
                </a:lnTo>
                <a:lnTo>
                  <a:pt x="10121" y="563575"/>
                </a:lnTo>
                <a:lnTo>
                  <a:pt x="9804" y="568655"/>
                </a:lnTo>
                <a:lnTo>
                  <a:pt x="12217" y="575284"/>
                </a:lnTo>
                <a:lnTo>
                  <a:pt x="16116" y="579767"/>
                </a:lnTo>
                <a:lnTo>
                  <a:pt x="20294" y="578383"/>
                </a:lnTo>
                <a:lnTo>
                  <a:pt x="20675" y="573239"/>
                </a:lnTo>
                <a:close/>
              </a:path>
              <a:path w="30479" h="580389">
                <a:moveTo>
                  <a:pt x="29959" y="15494"/>
                </a:moveTo>
                <a:lnTo>
                  <a:pt x="19011" y="0"/>
                </a:lnTo>
                <a:lnTo>
                  <a:pt x="3619" y="2984"/>
                </a:lnTo>
                <a:lnTo>
                  <a:pt x="0" y="36957"/>
                </a:lnTo>
                <a:lnTo>
                  <a:pt x="20294" y="36957"/>
                </a:lnTo>
                <a:lnTo>
                  <a:pt x="29959" y="15494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6015926" y="6921474"/>
            <a:ext cx="20320" cy="205104"/>
          </a:xfrm>
          <a:custGeom>
            <a:avLst/>
            <a:gdLst/>
            <a:ahLst/>
            <a:cxnLst/>
            <a:rect l="l" t="t" r="r" b="b"/>
            <a:pathLst>
              <a:path w="20320" h="205104">
                <a:moveTo>
                  <a:pt x="16256" y="4978"/>
                </a:moveTo>
                <a:lnTo>
                  <a:pt x="10134" y="0"/>
                </a:lnTo>
                <a:lnTo>
                  <a:pt x="4000" y="4114"/>
                </a:lnTo>
                <a:lnTo>
                  <a:pt x="1473" y="13322"/>
                </a:lnTo>
                <a:lnTo>
                  <a:pt x="3276" y="23164"/>
                </a:lnTo>
                <a:lnTo>
                  <a:pt x="10134" y="29159"/>
                </a:lnTo>
                <a:lnTo>
                  <a:pt x="11785" y="18643"/>
                </a:lnTo>
                <a:lnTo>
                  <a:pt x="15316" y="10896"/>
                </a:lnTo>
                <a:lnTo>
                  <a:pt x="16256" y="4978"/>
                </a:lnTo>
                <a:close/>
              </a:path>
              <a:path w="20320" h="205104">
                <a:moveTo>
                  <a:pt x="20294" y="175590"/>
                </a:moveTo>
                <a:lnTo>
                  <a:pt x="0" y="175590"/>
                </a:lnTo>
                <a:lnTo>
                  <a:pt x="0" y="204749"/>
                </a:lnTo>
                <a:lnTo>
                  <a:pt x="20294" y="204749"/>
                </a:lnTo>
                <a:lnTo>
                  <a:pt x="20294" y="17559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6346888" y="2163673"/>
            <a:ext cx="27305" cy="528320"/>
          </a:xfrm>
          <a:custGeom>
            <a:avLst/>
            <a:gdLst/>
            <a:ahLst/>
            <a:cxnLst/>
            <a:rect l="l" t="t" r="r" b="b"/>
            <a:pathLst>
              <a:path w="27304" h="528319">
                <a:moveTo>
                  <a:pt x="12877" y="522097"/>
                </a:moveTo>
                <a:lnTo>
                  <a:pt x="12077" y="517156"/>
                </a:lnTo>
                <a:lnTo>
                  <a:pt x="6337" y="513651"/>
                </a:lnTo>
                <a:lnTo>
                  <a:pt x="2400" y="515543"/>
                </a:lnTo>
                <a:lnTo>
                  <a:pt x="0" y="519925"/>
                </a:lnTo>
                <a:lnTo>
                  <a:pt x="762" y="524827"/>
                </a:lnTo>
                <a:lnTo>
                  <a:pt x="6337" y="528269"/>
                </a:lnTo>
                <a:lnTo>
                  <a:pt x="10401" y="526465"/>
                </a:lnTo>
                <a:lnTo>
                  <a:pt x="12877" y="522097"/>
                </a:lnTo>
                <a:close/>
              </a:path>
              <a:path w="27304" h="528319">
                <a:moveTo>
                  <a:pt x="27101" y="11061"/>
                </a:moveTo>
                <a:lnTo>
                  <a:pt x="24739" y="4457"/>
                </a:lnTo>
                <a:lnTo>
                  <a:pt x="20828" y="0"/>
                </a:lnTo>
                <a:lnTo>
                  <a:pt x="16586" y="1460"/>
                </a:lnTo>
                <a:lnTo>
                  <a:pt x="16268" y="6591"/>
                </a:lnTo>
                <a:lnTo>
                  <a:pt x="18669" y="13220"/>
                </a:lnTo>
                <a:lnTo>
                  <a:pt x="22580" y="17614"/>
                </a:lnTo>
                <a:lnTo>
                  <a:pt x="26758" y="16078"/>
                </a:lnTo>
                <a:lnTo>
                  <a:pt x="27101" y="11061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43482" y="6628811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1630" y="0"/>
                </a:moveTo>
                <a:lnTo>
                  <a:pt x="1336" y="0"/>
                </a:lnTo>
                <a:lnTo>
                  <a:pt x="0" y="21472"/>
                </a:lnTo>
                <a:lnTo>
                  <a:pt x="12154" y="31488"/>
                </a:lnTo>
                <a:lnTo>
                  <a:pt x="26498" y="29423"/>
                </a:lnTo>
                <a:lnTo>
                  <a:pt x="31727" y="14655"/>
                </a:lnTo>
                <a:lnTo>
                  <a:pt x="25554" y="13868"/>
                </a:lnTo>
                <a:lnTo>
                  <a:pt x="19865" y="12611"/>
                </a:lnTo>
                <a:lnTo>
                  <a:pt x="2163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316445" y="2428549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6400" y="0"/>
                </a:moveTo>
                <a:lnTo>
                  <a:pt x="2428" y="1907"/>
                </a:lnTo>
                <a:lnTo>
                  <a:pt x="0" y="6313"/>
                </a:lnTo>
                <a:lnTo>
                  <a:pt x="771" y="11246"/>
                </a:lnTo>
                <a:lnTo>
                  <a:pt x="6400" y="14731"/>
                </a:lnTo>
                <a:lnTo>
                  <a:pt x="10415" y="12824"/>
                </a:lnTo>
                <a:lnTo>
                  <a:pt x="12858" y="8418"/>
                </a:lnTo>
                <a:lnTo>
                  <a:pt x="12072" y="3485"/>
                </a:lnTo>
                <a:lnTo>
                  <a:pt x="640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878553" y="4717119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04" y="0"/>
                </a:moveTo>
                <a:lnTo>
                  <a:pt x="317" y="1498"/>
                </a:lnTo>
                <a:lnTo>
                  <a:pt x="0" y="6515"/>
                </a:lnTo>
                <a:lnTo>
                  <a:pt x="2403" y="13065"/>
                </a:lnTo>
                <a:lnTo>
                  <a:pt x="6307" y="17457"/>
                </a:lnTo>
                <a:lnTo>
                  <a:pt x="10490" y="16001"/>
                </a:lnTo>
                <a:lnTo>
                  <a:pt x="10819" y="10985"/>
                </a:lnTo>
                <a:lnTo>
                  <a:pt x="8414" y="4406"/>
                </a:lnTo>
                <a:lnTo>
                  <a:pt x="450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6214854" y="2326192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6386" y="0"/>
                </a:moveTo>
                <a:lnTo>
                  <a:pt x="2430" y="1846"/>
                </a:lnTo>
                <a:lnTo>
                  <a:pt x="0" y="6199"/>
                </a:lnTo>
                <a:lnTo>
                  <a:pt x="762" y="11106"/>
                </a:lnTo>
                <a:lnTo>
                  <a:pt x="6386" y="14617"/>
                </a:lnTo>
                <a:lnTo>
                  <a:pt x="10406" y="12717"/>
                </a:lnTo>
                <a:lnTo>
                  <a:pt x="12858" y="8332"/>
                </a:lnTo>
                <a:lnTo>
                  <a:pt x="12074" y="3435"/>
                </a:lnTo>
                <a:lnTo>
                  <a:pt x="6386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4157005" y="3058680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80">
                <a:moveTo>
                  <a:pt x="4536" y="0"/>
                </a:moveTo>
                <a:lnTo>
                  <a:pt x="401" y="1545"/>
                </a:lnTo>
                <a:lnTo>
                  <a:pt x="0" y="6563"/>
                </a:lnTo>
                <a:lnTo>
                  <a:pt x="2334" y="13135"/>
                </a:lnTo>
                <a:lnTo>
                  <a:pt x="6198" y="17566"/>
                </a:lnTo>
                <a:lnTo>
                  <a:pt x="10383" y="16162"/>
                </a:lnTo>
                <a:lnTo>
                  <a:pt x="10763" y="11021"/>
                </a:lnTo>
                <a:lnTo>
                  <a:pt x="8402" y="4396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756678" y="371237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536" y="0"/>
                </a:moveTo>
                <a:lnTo>
                  <a:pt x="401" y="1486"/>
                </a:lnTo>
                <a:lnTo>
                  <a:pt x="0" y="6509"/>
                </a:lnTo>
                <a:lnTo>
                  <a:pt x="2334" y="13105"/>
                </a:lnTo>
                <a:lnTo>
                  <a:pt x="6198" y="17536"/>
                </a:lnTo>
                <a:lnTo>
                  <a:pt x="10383" y="16066"/>
                </a:lnTo>
                <a:lnTo>
                  <a:pt x="10763" y="10995"/>
                </a:lnTo>
                <a:lnTo>
                  <a:pt x="8402" y="4404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6119637" y="2150631"/>
            <a:ext cx="31115" cy="29209"/>
          </a:xfrm>
          <a:custGeom>
            <a:avLst/>
            <a:gdLst/>
            <a:ahLst/>
            <a:cxnLst/>
            <a:rect l="l" t="t" r="r" b="b"/>
            <a:pathLst>
              <a:path w="31114" h="29210">
                <a:moveTo>
                  <a:pt x="30505" y="0"/>
                </a:moveTo>
                <a:lnTo>
                  <a:pt x="20918" y="789"/>
                </a:lnTo>
                <a:lnTo>
                  <a:pt x="11380" y="1665"/>
                </a:lnTo>
                <a:lnTo>
                  <a:pt x="3778" y="5334"/>
                </a:lnTo>
                <a:lnTo>
                  <a:pt x="0" y="14503"/>
                </a:lnTo>
                <a:lnTo>
                  <a:pt x="6261" y="15417"/>
                </a:lnTo>
                <a:lnTo>
                  <a:pt x="12039" y="16776"/>
                </a:lnTo>
                <a:lnTo>
                  <a:pt x="10274" y="29121"/>
                </a:lnTo>
                <a:lnTo>
                  <a:pt x="19132" y="27360"/>
                </a:lnTo>
                <a:lnTo>
                  <a:pt x="26381" y="23228"/>
                </a:lnTo>
                <a:lnTo>
                  <a:pt x="30633" y="14762"/>
                </a:lnTo>
                <a:lnTo>
                  <a:pt x="30505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89566" y="4908646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4">
                <a:moveTo>
                  <a:pt x="6543" y="0"/>
                </a:moveTo>
                <a:lnTo>
                  <a:pt x="2464" y="1894"/>
                </a:lnTo>
                <a:lnTo>
                  <a:pt x="0" y="6265"/>
                </a:lnTo>
                <a:lnTo>
                  <a:pt x="807" y="11149"/>
                </a:lnTo>
                <a:lnTo>
                  <a:pt x="6543" y="14579"/>
                </a:lnTo>
                <a:lnTo>
                  <a:pt x="10483" y="12733"/>
                </a:lnTo>
                <a:lnTo>
                  <a:pt x="12915" y="8385"/>
                </a:lnTo>
                <a:lnTo>
                  <a:pt x="12162" y="3488"/>
                </a:lnTo>
                <a:lnTo>
                  <a:pt x="654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665178" y="5772111"/>
            <a:ext cx="20955" cy="645795"/>
          </a:xfrm>
          <a:custGeom>
            <a:avLst/>
            <a:gdLst/>
            <a:ahLst/>
            <a:cxnLst/>
            <a:rect l="l" t="t" r="r" b="b"/>
            <a:pathLst>
              <a:path w="20954" h="645795">
                <a:moveTo>
                  <a:pt x="10795" y="638644"/>
                </a:moveTo>
                <a:lnTo>
                  <a:pt x="8445" y="632040"/>
                </a:lnTo>
                <a:lnTo>
                  <a:pt x="4572" y="627608"/>
                </a:lnTo>
                <a:lnTo>
                  <a:pt x="342" y="629081"/>
                </a:lnTo>
                <a:lnTo>
                  <a:pt x="0" y="634149"/>
                </a:lnTo>
                <a:lnTo>
                  <a:pt x="2400" y="640753"/>
                </a:lnTo>
                <a:lnTo>
                  <a:pt x="6299" y="645185"/>
                </a:lnTo>
                <a:lnTo>
                  <a:pt x="10439" y="643699"/>
                </a:lnTo>
                <a:lnTo>
                  <a:pt x="10795" y="638644"/>
                </a:lnTo>
                <a:close/>
              </a:path>
              <a:path w="20954" h="645795">
                <a:moveTo>
                  <a:pt x="20637" y="29273"/>
                </a:moveTo>
                <a:lnTo>
                  <a:pt x="19494" y="19875"/>
                </a:lnTo>
                <a:lnTo>
                  <a:pt x="18427" y="10452"/>
                </a:lnTo>
                <a:lnTo>
                  <a:pt x="15913" y="3124"/>
                </a:lnTo>
                <a:lnTo>
                  <a:pt x="10439" y="0"/>
                </a:lnTo>
                <a:lnTo>
                  <a:pt x="11595" y="9232"/>
                </a:lnTo>
                <a:lnTo>
                  <a:pt x="12687" y="18681"/>
                </a:lnTo>
                <a:lnTo>
                  <a:pt x="15201" y="26098"/>
                </a:lnTo>
                <a:lnTo>
                  <a:pt x="20637" y="29273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4045201" y="203441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73" y="0"/>
                </a:moveTo>
                <a:lnTo>
                  <a:pt x="361" y="1590"/>
                </a:lnTo>
                <a:lnTo>
                  <a:pt x="0" y="6552"/>
                </a:lnTo>
                <a:lnTo>
                  <a:pt x="2381" y="13090"/>
                </a:lnTo>
                <a:lnTo>
                  <a:pt x="6276" y="17485"/>
                </a:lnTo>
                <a:lnTo>
                  <a:pt x="10458" y="16018"/>
                </a:lnTo>
                <a:lnTo>
                  <a:pt x="10825" y="10943"/>
                </a:lnTo>
                <a:lnTo>
                  <a:pt x="8462" y="4361"/>
                </a:lnTo>
                <a:lnTo>
                  <a:pt x="4573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6058636" y="2092007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4" h="29844">
                <a:moveTo>
                  <a:pt x="20408" y="0"/>
                </a:moveTo>
                <a:lnTo>
                  <a:pt x="0" y="0"/>
                </a:lnTo>
                <a:lnTo>
                  <a:pt x="0" y="29463"/>
                </a:lnTo>
                <a:lnTo>
                  <a:pt x="20408" y="29463"/>
                </a:lnTo>
                <a:lnTo>
                  <a:pt x="2040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670151" y="633471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27" y="0"/>
                </a:moveTo>
                <a:lnTo>
                  <a:pt x="353" y="1409"/>
                </a:lnTo>
                <a:lnTo>
                  <a:pt x="0" y="6413"/>
                </a:lnTo>
                <a:lnTo>
                  <a:pt x="2386" y="13043"/>
                </a:lnTo>
                <a:lnTo>
                  <a:pt x="6280" y="17529"/>
                </a:lnTo>
                <a:lnTo>
                  <a:pt x="10449" y="16103"/>
                </a:lnTo>
                <a:lnTo>
                  <a:pt x="10818" y="11105"/>
                </a:lnTo>
                <a:lnTo>
                  <a:pt x="8430" y="4484"/>
                </a:lnTo>
                <a:lnTo>
                  <a:pt x="4527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984260" y="3234272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520" y="0"/>
                </a:moveTo>
                <a:lnTo>
                  <a:pt x="366" y="1440"/>
                </a:lnTo>
                <a:lnTo>
                  <a:pt x="0" y="6568"/>
                </a:lnTo>
                <a:lnTo>
                  <a:pt x="2366" y="13130"/>
                </a:lnTo>
                <a:lnTo>
                  <a:pt x="6267" y="17463"/>
                </a:lnTo>
                <a:lnTo>
                  <a:pt x="10501" y="15905"/>
                </a:lnTo>
                <a:lnTo>
                  <a:pt x="10798" y="11002"/>
                </a:lnTo>
                <a:lnTo>
                  <a:pt x="8401" y="4443"/>
                </a:lnTo>
                <a:lnTo>
                  <a:pt x="452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4251196" y="2802685"/>
            <a:ext cx="38100" cy="42545"/>
          </a:xfrm>
          <a:custGeom>
            <a:avLst/>
            <a:gdLst/>
            <a:ahLst/>
            <a:cxnLst/>
            <a:rect l="l" t="t" r="r" b="b"/>
            <a:pathLst>
              <a:path w="38100" h="42544">
                <a:moveTo>
                  <a:pt x="18754" y="0"/>
                </a:moveTo>
                <a:lnTo>
                  <a:pt x="3734" y="10572"/>
                </a:lnTo>
                <a:lnTo>
                  <a:pt x="0" y="42290"/>
                </a:lnTo>
                <a:lnTo>
                  <a:pt x="37642" y="42290"/>
                </a:lnTo>
                <a:lnTo>
                  <a:pt x="33807" y="10572"/>
                </a:lnTo>
                <a:lnTo>
                  <a:pt x="1875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926633" y="2353319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19254" y="0"/>
                </a:moveTo>
                <a:lnTo>
                  <a:pt x="0" y="2180"/>
                </a:lnTo>
                <a:lnTo>
                  <a:pt x="0" y="60689"/>
                </a:lnTo>
                <a:lnTo>
                  <a:pt x="21496" y="58771"/>
                </a:lnTo>
                <a:lnTo>
                  <a:pt x="36715" y="47758"/>
                </a:lnTo>
                <a:lnTo>
                  <a:pt x="60972" y="16721"/>
                </a:lnTo>
                <a:lnTo>
                  <a:pt x="45725" y="13094"/>
                </a:lnTo>
                <a:lnTo>
                  <a:pt x="33158" y="5579"/>
                </a:lnTo>
                <a:lnTo>
                  <a:pt x="19254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578735" y="728581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21" y="0"/>
                </a:moveTo>
                <a:lnTo>
                  <a:pt x="352" y="1393"/>
                </a:lnTo>
                <a:lnTo>
                  <a:pt x="0" y="6520"/>
                </a:lnTo>
                <a:lnTo>
                  <a:pt x="2382" y="13131"/>
                </a:lnTo>
                <a:lnTo>
                  <a:pt x="6286" y="17555"/>
                </a:lnTo>
                <a:lnTo>
                  <a:pt x="10499" y="16125"/>
                </a:lnTo>
                <a:lnTo>
                  <a:pt x="10823" y="11067"/>
                </a:lnTo>
                <a:lnTo>
                  <a:pt x="8421" y="4458"/>
                </a:lnTo>
                <a:lnTo>
                  <a:pt x="4521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3862730" y="2196795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4">
                <a:moveTo>
                  <a:pt x="20256" y="0"/>
                </a:moveTo>
                <a:lnTo>
                  <a:pt x="0" y="0"/>
                </a:lnTo>
                <a:lnTo>
                  <a:pt x="0" y="29349"/>
                </a:lnTo>
                <a:lnTo>
                  <a:pt x="20256" y="29349"/>
                </a:lnTo>
                <a:lnTo>
                  <a:pt x="20256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507977" y="7228789"/>
            <a:ext cx="32384" cy="263525"/>
          </a:xfrm>
          <a:custGeom>
            <a:avLst/>
            <a:gdLst/>
            <a:ahLst/>
            <a:cxnLst/>
            <a:rect l="l" t="t" r="r" b="b"/>
            <a:pathLst>
              <a:path w="32385" h="263525">
                <a:moveTo>
                  <a:pt x="16573" y="257098"/>
                </a:moveTo>
                <a:lnTo>
                  <a:pt x="15798" y="252272"/>
                </a:lnTo>
                <a:lnTo>
                  <a:pt x="10210" y="248831"/>
                </a:lnTo>
                <a:lnTo>
                  <a:pt x="6172" y="250609"/>
                </a:lnTo>
                <a:lnTo>
                  <a:pt x="3721" y="254952"/>
                </a:lnTo>
                <a:lnTo>
                  <a:pt x="4508" y="259854"/>
                </a:lnTo>
                <a:lnTo>
                  <a:pt x="10210" y="263258"/>
                </a:lnTo>
                <a:lnTo>
                  <a:pt x="14173" y="261404"/>
                </a:lnTo>
                <a:lnTo>
                  <a:pt x="16573" y="257098"/>
                </a:lnTo>
                <a:close/>
              </a:path>
              <a:path w="32385" h="263525">
                <a:moveTo>
                  <a:pt x="31965" y="24117"/>
                </a:moveTo>
                <a:lnTo>
                  <a:pt x="30454" y="0"/>
                </a:lnTo>
                <a:lnTo>
                  <a:pt x="15671" y="673"/>
                </a:lnTo>
                <a:lnTo>
                  <a:pt x="9017" y="13017"/>
                </a:lnTo>
                <a:lnTo>
                  <a:pt x="5461" y="29845"/>
                </a:lnTo>
                <a:lnTo>
                  <a:pt x="0" y="43929"/>
                </a:lnTo>
                <a:lnTo>
                  <a:pt x="16725" y="46050"/>
                </a:lnTo>
                <a:lnTo>
                  <a:pt x="27381" y="39458"/>
                </a:lnTo>
                <a:lnTo>
                  <a:pt x="31965" y="24117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849020" y="2223749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5">
                <a:moveTo>
                  <a:pt x="6400" y="0"/>
                </a:moveTo>
                <a:lnTo>
                  <a:pt x="2428" y="1903"/>
                </a:lnTo>
                <a:lnTo>
                  <a:pt x="0" y="6286"/>
                </a:lnTo>
                <a:lnTo>
                  <a:pt x="771" y="11154"/>
                </a:lnTo>
                <a:lnTo>
                  <a:pt x="6400" y="14516"/>
                </a:lnTo>
                <a:lnTo>
                  <a:pt x="10463" y="12644"/>
                </a:lnTo>
                <a:lnTo>
                  <a:pt x="12930" y="8315"/>
                </a:lnTo>
                <a:lnTo>
                  <a:pt x="12131" y="3457"/>
                </a:lnTo>
                <a:lnTo>
                  <a:pt x="640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154548" y="3784907"/>
            <a:ext cx="39370" cy="73660"/>
          </a:xfrm>
          <a:custGeom>
            <a:avLst/>
            <a:gdLst/>
            <a:ahLst/>
            <a:cxnLst/>
            <a:rect l="l" t="t" r="r" b="b"/>
            <a:pathLst>
              <a:path w="39369" h="73660">
                <a:moveTo>
                  <a:pt x="27570" y="0"/>
                </a:moveTo>
                <a:lnTo>
                  <a:pt x="2783" y="10551"/>
                </a:lnTo>
                <a:lnTo>
                  <a:pt x="0" y="37806"/>
                </a:lnTo>
                <a:lnTo>
                  <a:pt x="13516" y="64477"/>
                </a:lnTo>
                <a:lnTo>
                  <a:pt x="37628" y="73279"/>
                </a:lnTo>
                <a:lnTo>
                  <a:pt x="39037" y="49370"/>
                </a:lnTo>
                <a:lnTo>
                  <a:pt x="34185" y="34429"/>
                </a:lnTo>
                <a:lnTo>
                  <a:pt x="28539" y="20593"/>
                </a:lnTo>
                <a:lnTo>
                  <a:pt x="2757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5834807" y="298324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36" y="0"/>
                </a:moveTo>
                <a:lnTo>
                  <a:pt x="311" y="1526"/>
                </a:lnTo>
                <a:lnTo>
                  <a:pt x="0" y="6515"/>
                </a:lnTo>
                <a:lnTo>
                  <a:pt x="2392" y="13069"/>
                </a:lnTo>
                <a:lnTo>
                  <a:pt x="6306" y="17458"/>
                </a:lnTo>
                <a:lnTo>
                  <a:pt x="10560" y="15953"/>
                </a:lnTo>
                <a:lnTo>
                  <a:pt x="10871" y="10943"/>
                </a:lnTo>
                <a:lnTo>
                  <a:pt x="8459" y="4382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3760625" y="175627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639" y="0"/>
                </a:moveTo>
                <a:lnTo>
                  <a:pt x="415" y="1538"/>
                </a:lnTo>
                <a:lnTo>
                  <a:pt x="0" y="6654"/>
                </a:lnTo>
                <a:lnTo>
                  <a:pt x="2368" y="13271"/>
                </a:lnTo>
                <a:lnTo>
                  <a:pt x="6284" y="17695"/>
                </a:lnTo>
                <a:lnTo>
                  <a:pt x="10512" y="16232"/>
                </a:lnTo>
                <a:lnTo>
                  <a:pt x="10916" y="11091"/>
                </a:lnTo>
                <a:lnTo>
                  <a:pt x="8549" y="4432"/>
                </a:lnTo>
                <a:lnTo>
                  <a:pt x="4639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5405850" y="6262955"/>
            <a:ext cx="21590" cy="59690"/>
          </a:xfrm>
          <a:custGeom>
            <a:avLst/>
            <a:gdLst/>
            <a:ahLst/>
            <a:cxnLst/>
            <a:rect l="l" t="t" r="r" b="b"/>
            <a:pathLst>
              <a:path w="21589" h="59689">
                <a:moveTo>
                  <a:pt x="444" y="0"/>
                </a:moveTo>
                <a:lnTo>
                  <a:pt x="290" y="22192"/>
                </a:lnTo>
                <a:lnTo>
                  <a:pt x="0" y="44523"/>
                </a:lnTo>
                <a:lnTo>
                  <a:pt x="5005" y="59228"/>
                </a:lnTo>
                <a:lnTo>
                  <a:pt x="20739" y="58547"/>
                </a:lnTo>
                <a:lnTo>
                  <a:pt x="21334" y="35822"/>
                </a:lnTo>
                <a:lnTo>
                  <a:pt x="18426" y="18072"/>
                </a:lnTo>
                <a:lnTo>
                  <a:pt x="11600" y="5922"/>
                </a:lnTo>
                <a:lnTo>
                  <a:pt x="444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130871" y="3856700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629" y="0"/>
                </a:moveTo>
                <a:lnTo>
                  <a:pt x="410" y="1485"/>
                </a:lnTo>
                <a:lnTo>
                  <a:pt x="0" y="6547"/>
                </a:lnTo>
                <a:lnTo>
                  <a:pt x="2367" y="13128"/>
                </a:lnTo>
                <a:lnTo>
                  <a:pt x="6280" y="17551"/>
                </a:lnTo>
                <a:lnTo>
                  <a:pt x="10506" y="16141"/>
                </a:lnTo>
                <a:lnTo>
                  <a:pt x="10909" y="11068"/>
                </a:lnTo>
                <a:lnTo>
                  <a:pt x="8539" y="4441"/>
                </a:lnTo>
                <a:lnTo>
                  <a:pt x="4629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1423670" y="2914497"/>
            <a:ext cx="3084830" cy="919480"/>
          </a:xfrm>
          <a:custGeom>
            <a:avLst/>
            <a:gdLst/>
            <a:ahLst/>
            <a:cxnLst/>
            <a:rect l="l" t="t" r="r" b="b"/>
            <a:pathLst>
              <a:path w="3084830" h="919479">
                <a:moveTo>
                  <a:pt x="10896" y="11023"/>
                </a:moveTo>
                <a:lnTo>
                  <a:pt x="8496" y="4432"/>
                </a:lnTo>
                <a:lnTo>
                  <a:pt x="4584" y="0"/>
                </a:lnTo>
                <a:lnTo>
                  <a:pt x="368" y="1422"/>
                </a:lnTo>
                <a:lnTo>
                  <a:pt x="0" y="6540"/>
                </a:lnTo>
                <a:lnTo>
                  <a:pt x="2374" y="13157"/>
                </a:lnTo>
                <a:lnTo>
                  <a:pt x="6299" y="17551"/>
                </a:lnTo>
                <a:lnTo>
                  <a:pt x="10566" y="16040"/>
                </a:lnTo>
                <a:lnTo>
                  <a:pt x="10896" y="11023"/>
                </a:lnTo>
                <a:close/>
              </a:path>
              <a:path w="3084830" h="919479">
                <a:moveTo>
                  <a:pt x="3084398" y="908354"/>
                </a:moveTo>
                <a:lnTo>
                  <a:pt x="3078162" y="904379"/>
                </a:lnTo>
                <a:lnTo>
                  <a:pt x="3070428" y="905306"/>
                </a:lnTo>
                <a:lnTo>
                  <a:pt x="3064154" y="909675"/>
                </a:lnTo>
                <a:lnTo>
                  <a:pt x="3062516" y="915060"/>
                </a:lnTo>
                <a:lnTo>
                  <a:pt x="3068739" y="919073"/>
                </a:lnTo>
                <a:lnTo>
                  <a:pt x="3076486" y="918121"/>
                </a:lnTo>
                <a:lnTo>
                  <a:pt x="3082772" y="913739"/>
                </a:lnTo>
                <a:lnTo>
                  <a:pt x="3084398" y="908354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3703756" y="2972329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6486" y="0"/>
                </a:moveTo>
                <a:lnTo>
                  <a:pt x="2450" y="1894"/>
                </a:lnTo>
                <a:lnTo>
                  <a:pt x="0" y="6270"/>
                </a:lnTo>
                <a:lnTo>
                  <a:pt x="792" y="11165"/>
                </a:lnTo>
                <a:lnTo>
                  <a:pt x="6486" y="14617"/>
                </a:lnTo>
                <a:lnTo>
                  <a:pt x="10447" y="12781"/>
                </a:lnTo>
                <a:lnTo>
                  <a:pt x="12858" y="8389"/>
                </a:lnTo>
                <a:lnTo>
                  <a:pt x="12083" y="3457"/>
                </a:lnTo>
                <a:lnTo>
                  <a:pt x="6486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1039215" y="3433838"/>
            <a:ext cx="52069" cy="263525"/>
          </a:xfrm>
          <a:custGeom>
            <a:avLst/>
            <a:gdLst/>
            <a:ahLst/>
            <a:cxnLst/>
            <a:rect l="l" t="t" r="r" b="b"/>
            <a:pathLst>
              <a:path w="52069" h="263525">
                <a:moveTo>
                  <a:pt x="41249" y="219481"/>
                </a:moveTo>
                <a:lnTo>
                  <a:pt x="32105" y="214401"/>
                </a:lnTo>
                <a:lnTo>
                  <a:pt x="23749" y="208127"/>
                </a:lnTo>
                <a:lnTo>
                  <a:pt x="13957" y="203885"/>
                </a:lnTo>
                <a:lnTo>
                  <a:pt x="546" y="204863"/>
                </a:lnTo>
                <a:lnTo>
                  <a:pt x="0" y="227507"/>
                </a:lnTo>
                <a:lnTo>
                  <a:pt x="2921" y="245198"/>
                </a:lnTo>
                <a:lnTo>
                  <a:pt x="9740" y="257327"/>
                </a:lnTo>
                <a:lnTo>
                  <a:pt x="20891" y="263296"/>
                </a:lnTo>
                <a:lnTo>
                  <a:pt x="24612" y="250355"/>
                </a:lnTo>
                <a:lnTo>
                  <a:pt x="30670" y="240792"/>
                </a:lnTo>
                <a:lnTo>
                  <a:pt x="36918" y="231521"/>
                </a:lnTo>
                <a:lnTo>
                  <a:pt x="41249" y="219481"/>
                </a:lnTo>
                <a:close/>
              </a:path>
              <a:path w="52069" h="263525">
                <a:moveTo>
                  <a:pt x="51358" y="175590"/>
                </a:moveTo>
                <a:lnTo>
                  <a:pt x="50215" y="166268"/>
                </a:lnTo>
                <a:lnTo>
                  <a:pt x="49174" y="156857"/>
                </a:lnTo>
                <a:lnTo>
                  <a:pt x="46697" y="149517"/>
                </a:lnTo>
                <a:lnTo>
                  <a:pt x="41262" y="146431"/>
                </a:lnTo>
                <a:lnTo>
                  <a:pt x="42405" y="155663"/>
                </a:lnTo>
                <a:lnTo>
                  <a:pt x="43472" y="165087"/>
                </a:lnTo>
                <a:lnTo>
                  <a:pt x="45948" y="172478"/>
                </a:lnTo>
                <a:lnTo>
                  <a:pt x="51358" y="175590"/>
                </a:lnTo>
                <a:close/>
              </a:path>
              <a:path w="52069" h="263525">
                <a:moveTo>
                  <a:pt x="51523" y="14820"/>
                </a:moveTo>
                <a:lnTo>
                  <a:pt x="51346" y="0"/>
                </a:lnTo>
                <a:lnTo>
                  <a:pt x="41770" y="800"/>
                </a:lnTo>
                <a:lnTo>
                  <a:pt x="32245" y="1676"/>
                </a:lnTo>
                <a:lnTo>
                  <a:pt x="24650" y="5384"/>
                </a:lnTo>
                <a:lnTo>
                  <a:pt x="20891" y="14732"/>
                </a:lnTo>
                <a:lnTo>
                  <a:pt x="27127" y="15405"/>
                </a:lnTo>
                <a:lnTo>
                  <a:pt x="32905" y="16852"/>
                </a:lnTo>
                <a:lnTo>
                  <a:pt x="31051" y="29273"/>
                </a:lnTo>
                <a:lnTo>
                  <a:pt x="40017" y="27444"/>
                </a:lnTo>
                <a:lnTo>
                  <a:pt x="47282" y="23304"/>
                </a:lnTo>
                <a:lnTo>
                  <a:pt x="51523" y="1482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268910" y="5112095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466" y="0"/>
                </a:moveTo>
                <a:lnTo>
                  <a:pt x="302" y="1458"/>
                </a:lnTo>
                <a:lnTo>
                  <a:pt x="0" y="6488"/>
                </a:lnTo>
                <a:lnTo>
                  <a:pt x="2396" y="13101"/>
                </a:lnTo>
                <a:lnTo>
                  <a:pt x="6276" y="17557"/>
                </a:lnTo>
                <a:lnTo>
                  <a:pt x="10424" y="16114"/>
                </a:lnTo>
                <a:lnTo>
                  <a:pt x="10775" y="11036"/>
                </a:lnTo>
                <a:lnTo>
                  <a:pt x="8373" y="4428"/>
                </a:lnTo>
                <a:lnTo>
                  <a:pt x="446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3652476" y="1757818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6967" y="0"/>
                </a:moveTo>
                <a:lnTo>
                  <a:pt x="872" y="4049"/>
                </a:lnTo>
                <a:lnTo>
                  <a:pt x="0" y="10898"/>
                </a:lnTo>
                <a:lnTo>
                  <a:pt x="2611" y="19597"/>
                </a:lnTo>
                <a:lnTo>
                  <a:pt x="6967" y="29197"/>
                </a:lnTo>
                <a:lnTo>
                  <a:pt x="13079" y="25099"/>
                </a:lnTo>
                <a:lnTo>
                  <a:pt x="15578" y="15894"/>
                </a:lnTo>
                <a:lnTo>
                  <a:pt x="13771" y="6040"/>
                </a:lnTo>
                <a:lnTo>
                  <a:pt x="6967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4407394" y="3671150"/>
            <a:ext cx="10160" cy="17780"/>
          </a:xfrm>
          <a:custGeom>
            <a:avLst/>
            <a:gdLst/>
            <a:ahLst/>
            <a:cxnLst/>
            <a:rect l="l" t="t" r="r" b="b"/>
            <a:pathLst>
              <a:path w="10160" h="17779">
                <a:moveTo>
                  <a:pt x="4218" y="0"/>
                </a:moveTo>
                <a:lnTo>
                  <a:pt x="314" y="1515"/>
                </a:lnTo>
                <a:lnTo>
                  <a:pt x="0" y="6563"/>
                </a:lnTo>
                <a:lnTo>
                  <a:pt x="2216" y="13130"/>
                </a:lnTo>
                <a:lnTo>
                  <a:pt x="5847" y="17496"/>
                </a:lnTo>
                <a:lnTo>
                  <a:pt x="9776" y="15943"/>
                </a:lnTo>
                <a:lnTo>
                  <a:pt x="10058" y="11008"/>
                </a:lnTo>
                <a:lnTo>
                  <a:pt x="7836" y="4428"/>
                </a:lnTo>
                <a:lnTo>
                  <a:pt x="4218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5274278" y="7271880"/>
            <a:ext cx="40640" cy="41910"/>
          </a:xfrm>
          <a:custGeom>
            <a:avLst/>
            <a:gdLst/>
            <a:ahLst/>
            <a:cxnLst/>
            <a:rect l="l" t="t" r="r" b="b"/>
            <a:pathLst>
              <a:path w="40639" h="41909">
                <a:moveTo>
                  <a:pt x="24833" y="0"/>
                </a:moveTo>
                <a:lnTo>
                  <a:pt x="12511" y="4193"/>
                </a:lnTo>
                <a:lnTo>
                  <a:pt x="4086" y="14011"/>
                </a:lnTo>
                <a:lnTo>
                  <a:pt x="0" y="30053"/>
                </a:lnTo>
                <a:lnTo>
                  <a:pt x="13368" y="41645"/>
                </a:lnTo>
                <a:lnTo>
                  <a:pt x="27736" y="41212"/>
                </a:lnTo>
                <a:lnTo>
                  <a:pt x="38390" y="27894"/>
                </a:lnTo>
                <a:lnTo>
                  <a:pt x="40614" y="831"/>
                </a:lnTo>
                <a:lnTo>
                  <a:pt x="24833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3638796" y="2619744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80">
                <a:moveTo>
                  <a:pt x="4498" y="0"/>
                </a:moveTo>
                <a:lnTo>
                  <a:pt x="345" y="1536"/>
                </a:lnTo>
                <a:lnTo>
                  <a:pt x="0" y="6515"/>
                </a:lnTo>
                <a:lnTo>
                  <a:pt x="2379" y="13084"/>
                </a:lnTo>
                <a:lnTo>
                  <a:pt x="6266" y="17495"/>
                </a:lnTo>
                <a:lnTo>
                  <a:pt x="10442" y="16001"/>
                </a:lnTo>
                <a:lnTo>
                  <a:pt x="10761" y="10980"/>
                </a:lnTo>
                <a:lnTo>
                  <a:pt x="8375" y="4397"/>
                </a:lnTo>
                <a:lnTo>
                  <a:pt x="4498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78520" y="406163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45" y="0"/>
                </a:moveTo>
                <a:lnTo>
                  <a:pt x="353" y="1422"/>
                </a:lnTo>
                <a:lnTo>
                  <a:pt x="0" y="6488"/>
                </a:lnTo>
                <a:lnTo>
                  <a:pt x="2393" y="13069"/>
                </a:lnTo>
                <a:lnTo>
                  <a:pt x="6313" y="17472"/>
                </a:lnTo>
                <a:lnTo>
                  <a:pt x="10538" y="16002"/>
                </a:lnTo>
                <a:lnTo>
                  <a:pt x="10861" y="10995"/>
                </a:lnTo>
                <a:lnTo>
                  <a:pt x="8456" y="4425"/>
                </a:lnTo>
                <a:lnTo>
                  <a:pt x="4545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4407926" y="5353549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4">
                <a:moveTo>
                  <a:pt x="6400" y="0"/>
                </a:moveTo>
                <a:lnTo>
                  <a:pt x="2428" y="1892"/>
                </a:lnTo>
                <a:lnTo>
                  <a:pt x="0" y="6289"/>
                </a:lnTo>
                <a:lnTo>
                  <a:pt x="771" y="11187"/>
                </a:lnTo>
                <a:lnTo>
                  <a:pt x="6400" y="14579"/>
                </a:lnTo>
                <a:lnTo>
                  <a:pt x="10399" y="12730"/>
                </a:lnTo>
                <a:lnTo>
                  <a:pt x="12815" y="8375"/>
                </a:lnTo>
                <a:lnTo>
                  <a:pt x="12024" y="3478"/>
                </a:lnTo>
                <a:lnTo>
                  <a:pt x="640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5182641" y="6482486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20" h="146684">
                <a:moveTo>
                  <a:pt x="40741" y="0"/>
                </a:moveTo>
                <a:lnTo>
                  <a:pt x="20358" y="0"/>
                </a:lnTo>
                <a:lnTo>
                  <a:pt x="20358" y="29286"/>
                </a:lnTo>
                <a:lnTo>
                  <a:pt x="40741" y="29286"/>
                </a:lnTo>
                <a:lnTo>
                  <a:pt x="40741" y="0"/>
                </a:lnTo>
                <a:close/>
              </a:path>
              <a:path w="58420" h="146684">
                <a:moveTo>
                  <a:pt x="58254" y="82499"/>
                </a:moveTo>
                <a:lnTo>
                  <a:pt x="40728" y="58547"/>
                </a:lnTo>
                <a:lnTo>
                  <a:pt x="34315" y="71145"/>
                </a:lnTo>
                <a:lnTo>
                  <a:pt x="32397" y="90335"/>
                </a:lnTo>
                <a:lnTo>
                  <a:pt x="29552" y="108254"/>
                </a:lnTo>
                <a:lnTo>
                  <a:pt x="20345" y="117094"/>
                </a:lnTo>
                <a:lnTo>
                  <a:pt x="11480" y="118821"/>
                </a:lnTo>
                <a:lnTo>
                  <a:pt x="4241" y="122948"/>
                </a:lnTo>
                <a:lnTo>
                  <a:pt x="0" y="131445"/>
                </a:lnTo>
                <a:lnTo>
                  <a:pt x="139" y="146329"/>
                </a:lnTo>
                <a:lnTo>
                  <a:pt x="32981" y="144729"/>
                </a:lnTo>
                <a:lnTo>
                  <a:pt x="54013" y="117335"/>
                </a:lnTo>
                <a:lnTo>
                  <a:pt x="58254" y="82499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180271" y="2965525"/>
            <a:ext cx="40640" cy="33020"/>
          </a:xfrm>
          <a:custGeom>
            <a:avLst/>
            <a:gdLst/>
            <a:ahLst/>
            <a:cxnLst/>
            <a:rect l="l" t="t" r="r" b="b"/>
            <a:pathLst>
              <a:path w="40640" h="33019">
                <a:moveTo>
                  <a:pt x="29864" y="0"/>
                </a:moveTo>
                <a:lnTo>
                  <a:pt x="18900" y="342"/>
                </a:lnTo>
                <a:lnTo>
                  <a:pt x="8599" y="8685"/>
                </a:lnTo>
                <a:lnTo>
                  <a:pt x="0" y="23595"/>
                </a:lnTo>
                <a:lnTo>
                  <a:pt x="15785" y="28117"/>
                </a:lnTo>
                <a:lnTo>
                  <a:pt x="26444" y="33017"/>
                </a:lnTo>
                <a:lnTo>
                  <a:pt x="33993" y="29580"/>
                </a:lnTo>
                <a:lnTo>
                  <a:pt x="40449" y="9092"/>
                </a:lnTo>
                <a:lnTo>
                  <a:pt x="29864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5086404" y="358030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79" h="44450">
                <a:moveTo>
                  <a:pt x="10020" y="0"/>
                </a:moveTo>
                <a:lnTo>
                  <a:pt x="7861" y="11438"/>
                </a:lnTo>
                <a:lnTo>
                  <a:pt x="3743" y="20116"/>
                </a:lnTo>
                <a:lnTo>
                  <a:pt x="258" y="29700"/>
                </a:lnTo>
                <a:lnTo>
                  <a:pt x="0" y="43853"/>
                </a:lnTo>
                <a:lnTo>
                  <a:pt x="11505" y="42133"/>
                </a:lnTo>
                <a:lnTo>
                  <a:pt x="20100" y="36322"/>
                </a:lnTo>
                <a:lnTo>
                  <a:pt x="26253" y="26986"/>
                </a:lnTo>
                <a:lnTo>
                  <a:pt x="30429" y="14693"/>
                </a:lnTo>
                <a:lnTo>
                  <a:pt x="20307" y="14693"/>
                </a:lnTo>
                <a:lnTo>
                  <a:pt x="18313" y="2806"/>
                </a:lnTo>
                <a:lnTo>
                  <a:pt x="1002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82281" y="2942926"/>
            <a:ext cx="51435" cy="60325"/>
          </a:xfrm>
          <a:custGeom>
            <a:avLst/>
            <a:gdLst/>
            <a:ahLst/>
            <a:cxnLst/>
            <a:rect l="l" t="t" r="r" b="b"/>
            <a:pathLst>
              <a:path w="51434" h="60325">
                <a:moveTo>
                  <a:pt x="16145" y="0"/>
                </a:moveTo>
                <a:lnTo>
                  <a:pt x="0" y="1462"/>
                </a:lnTo>
                <a:lnTo>
                  <a:pt x="322" y="19254"/>
                </a:lnTo>
                <a:lnTo>
                  <a:pt x="496" y="37246"/>
                </a:lnTo>
                <a:lnTo>
                  <a:pt x="2959" y="51991"/>
                </a:lnTo>
                <a:lnTo>
                  <a:pt x="10147" y="60047"/>
                </a:lnTo>
                <a:lnTo>
                  <a:pt x="17399" y="44884"/>
                </a:lnTo>
                <a:lnTo>
                  <a:pt x="35331" y="45116"/>
                </a:lnTo>
                <a:lnTo>
                  <a:pt x="50834" y="41861"/>
                </a:lnTo>
                <a:lnTo>
                  <a:pt x="50800" y="16232"/>
                </a:lnTo>
                <a:lnTo>
                  <a:pt x="41169" y="8000"/>
                </a:lnTo>
                <a:lnTo>
                  <a:pt x="29743" y="2384"/>
                </a:lnTo>
                <a:lnTo>
                  <a:pt x="16145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5035604" y="5338836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46243" y="0"/>
                </a:moveTo>
                <a:lnTo>
                  <a:pt x="29710" y="6360"/>
                </a:lnTo>
                <a:lnTo>
                  <a:pt x="13526" y="21291"/>
                </a:lnTo>
                <a:lnTo>
                  <a:pt x="0" y="38099"/>
                </a:lnTo>
                <a:lnTo>
                  <a:pt x="17257" y="50885"/>
                </a:lnTo>
                <a:lnTo>
                  <a:pt x="39525" y="52790"/>
                </a:lnTo>
                <a:lnTo>
                  <a:pt x="57235" y="40049"/>
                </a:lnTo>
                <a:lnTo>
                  <a:pt x="60820" y="8902"/>
                </a:lnTo>
                <a:lnTo>
                  <a:pt x="4624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896142" y="2915000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00" y="0"/>
                </a:moveTo>
                <a:lnTo>
                  <a:pt x="2428" y="1919"/>
                </a:lnTo>
                <a:lnTo>
                  <a:pt x="0" y="6351"/>
                </a:lnTo>
                <a:lnTo>
                  <a:pt x="771" y="11310"/>
                </a:lnTo>
                <a:lnTo>
                  <a:pt x="6400" y="14808"/>
                </a:lnTo>
                <a:lnTo>
                  <a:pt x="10370" y="12944"/>
                </a:lnTo>
                <a:lnTo>
                  <a:pt x="12796" y="8518"/>
                </a:lnTo>
                <a:lnTo>
                  <a:pt x="12024" y="3535"/>
                </a:lnTo>
                <a:lnTo>
                  <a:pt x="640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5121515" y="649557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36" y="0"/>
                </a:moveTo>
                <a:lnTo>
                  <a:pt x="351" y="1343"/>
                </a:lnTo>
                <a:lnTo>
                  <a:pt x="0" y="6531"/>
                </a:lnTo>
                <a:lnTo>
                  <a:pt x="2352" y="13195"/>
                </a:lnTo>
                <a:lnTo>
                  <a:pt x="6232" y="17645"/>
                </a:lnTo>
                <a:lnTo>
                  <a:pt x="10460" y="16189"/>
                </a:lnTo>
                <a:lnTo>
                  <a:pt x="10854" y="11124"/>
                </a:lnTo>
                <a:lnTo>
                  <a:pt x="8458" y="4494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829650" y="4560586"/>
            <a:ext cx="15875" cy="29209"/>
          </a:xfrm>
          <a:custGeom>
            <a:avLst/>
            <a:gdLst/>
            <a:ahLst/>
            <a:cxnLst/>
            <a:rect l="l" t="t" r="r" b="b"/>
            <a:pathLst>
              <a:path w="15875" h="29210">
                <a:moveTo>
                  <a:pt x="7000" y="0"/>
                </a:moveTo>
                <a:lnTo>
                  <a:pt x="889" y="4000"/>
                </a:lnTo>
                <a:lnTo>
                  <a:pt x="0" y="10817"/>
                </a:lnTo>
                <a:lnTo>
                  <a:pt x="2611" y="19506"/>
                </a:lnTo>
                <a:lnTo>
                  <a:pt x="7000" y="29121"/>
                </a:lnTo>
                <a:lnTo>
                  <a:pt x="13062" y="25029"/>
                </a:lnTo>
                <a:lnTo>
                  <a:pt x="15554" y="15841"/>
                </a:lnTo>
                <a:lnTo>
                  <a:pt x="13769" y="6012"/>
                </a:lnTo>
                <a:lnTo>
                  <a:pt x="700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5101185" y="712483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30" y="0"/>
                </a:moveTo>
                <a:lnTo>
                  <a:pt x="331" y="1392"/>
                </a:lnTo>
                <a:lnTo>
                  <a:pt x="0" y="6466"/>
                </a:lnTo>
                <a:lnTo>
                  <a:pt x="2382" y="13106"/>
                </a:lnTo>
                <a:lnTo>
                  <a:pt x="6289" y="17582"/>
                </a:lnTo>
                <a:lnTo>
                  <a:pt x="10529" y="16162"/>
                </a:lnTo>
                <a:lnTo>
                  <a:pt x="10852" y="11083"/>
                </a:lnTo>
                <a:lnTo>
                  <a:pt x="8445" y="4462"/>
                </a:lnTo>
                <a:lnTo>
                  <a:pt x="453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5469411" y="2106627"/>
            <a:ext cx="10160" cy="44450"/>
          </a:xfrm>
          <a:custGeom>
            <a:avLst/>
            <a:gdLst/>
            <a:ahLst/>
            <a:cxnLst/>
            <a:rect l="l" t="t" r="r" b="b"/>
            <a:pathLst>
              <a:path w="10160" h="44450">
                <a:moveTo>
                  <a:pt x="0" y="0"/>
                </a:moveTo>
                <a:lnTo>
                  <a:pt x="520" y="13814"/>
                </a:lnTo>
                <a:lnTo>
                  <a:pt x="1138" y="27551"/>
                </a:lnTo>
                <a:lnTo>
                  <a:pt x="3720" y="38513"/>
                </a:lnTo>
                <a:lnTo>
                  <a:pt x="10134" y="44005"/>
                </a:lnTo>
                <a:lnTo>
                  <a:pt x="8910" y="16444"/>
                </a:lnTo>
                <a:lnTo>
                  <a:pt x="6360" y="5452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5081178" y="7301938"/>
            <a:ext cx="10795" cy="29845"/>
          </a:xfrm>
          <a:custGeom>
            <a:avLst/>
            <a:gdLst/>
            <a:ahLst/>
            <a:cxnLst/>
            <a:rect l="l" t="t" r="r" b="b"/>
            <a:pathLst>
              <a:path w="10795" h="29845">
                <a:moveTo>
                  <a:pt x="0" y="0"/>
                </a:moveTo>
                <a:lnTo>
                  <a:pt x="1150" y="9263"/>
                </a:lnTo>
                <a:lnTo>
                  <a:pt x="2232" y="18684"/>
                </a:lnTo>
                <a:lnTo>
                  <a:pt x="4747" y="26081"/>
                </a:lnTo>
                <a:lnTo>
                  <a:pt x="10198" y="29273"/>
                </a:lnTo>
                <a:lnTo>
                  <a:pt x="9043" y="19968"/>
                </a:lnTo>
                <a:lnTo>
                  <a:pt x="7966" y="10507"/>
                </a:lnTo>
                <a:lnTo>
                  <a:pt x="5454" y="3111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5438556" y="238316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68" y="0"/>
                </a:moveTo>
                <a:lnTo>
                  <a:pt x="350" y="1489"/>
                </a:lnTo>
                <a:lnTo>
                  <a:pt x="0" y="6577"/>
                </a:lnTo>
                <a:lnTo>
                  <a:pt x="2403" y="13203"/>
                </a:lnTo>
                <a:lnTo>
                  <a:pt x="6313" y="17635"/>
                </a:lnTo>
                <a:lnTo>
                  <a:pt x="10485" y="16144"/>
                </a:lnTo>
                <a:lnTo>
                  <a:pt x="10846" y="11061"/>
                </a:lnTo>
                <a:lnTo>
                  <a:pt x="8470" y="4435"/>
                </a:lnTo>
                <a:lnTo>
                  <a:pt x="456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755258" y="4516657"/>
            <a:ext cx="32384" cy="46355"/>
          </a:xfrm>
          <a:custGeom>
            <a:avLst/>
            <a:gdLst/>
            <a:ahLst/>
            <a:cxnLst/>
            <a:rect l="l" t="t" r="r" b="b"/>
            <a:pathLst>
              <a:path w="32384" h="46354">
                <a:moveTo>
                  <a:pt x="30556" y="0"/>
                </a:moveTo>
                <a:lnTo>
                  <a:pt x="15818" y="698"/>
                </a:lnTo>
                <a:lnTo>
                  <a:pt x="9167" y="13068"/>
                </a:lnTo>
                <a:lnTo>
                  <a:pt x="5572" y="29885"/>
                </a:lnTo>
                <a:lnTo>
                  <a:pt x="0" y="43929"/>
                </a:lnTo>
                <a:lnTo>
                  <a:pt x="16808" y="46059"/>
                </a:lnTo>
                <a:lnTo>
                  <a:pt x="27479" y="39452"/>
                </a:lnTo>
                <a:lnTo>
                  <a:pt x="32050" y="24101"/>
                </a:lnTo>
                <a:lnTo>
                  <a:pt x="30556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3384739" y="220990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11" y="0"/>
                </a:moveTo>
                <a:lnTo>
                  <a:pt x="274" y="1434"/>
                </a:lnTo>
                <a:lnTo>
                  <a:pt x="0" y="6568"/>
                </a:lnTo>
                <a:lnTo>
                  <a:pt x="2412" y="13196"/>
                </a:lnTo>
                <a:lnTo>
                  <a:pt x="6309" y="17645"/>
                </a:lnTo>
                <a:lnTo>
                  <a:pt x="10485" y="16243"/>
                </a:lnTo>
                <a:lnTo>
                  <a:pt x="10856" y="11098"/>
                </a:lnTo>
                <a:lnTo>
                  <a:pt x="8451" y="4452"/>
                </a:lnTo>
                <a:lnTo>
                  <a:pt x="4511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754977" y="416402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11" y="0"/>
                </a:moveTo>
                <a:lnTo>
                  <a:pt x="276" y="1545"/>
                </a:lnTo>
                <a:lnTo>
                  <a:pt x="0" y="6547"/>
                </a:lnTo>
                <a:lnTo>
                  <a:pt x="2419" y="13164"/>
                </a:lnTo>
                <a:lnTo>
                  <a:pt x="6319" y="17617"/>
                </a:lnTo>
                <a:lnTo>
                  <a:pt x="10487" y="16125"/>
                </a:lnTo>
                <a:lnTo>
                  <a:pt x="10852" y="11005"/>
                </a:lnTo>
                <a:lnTo>
                  <a:pt x="8448" y="4392"/>
                </a:lnTo>
                <a:lnTo>
                  <a:pt x="4511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962485" y="7345644"/>
            <a:ext cx="15875" cy="29845"/>
          </a:xfrm>
          <a:custGeom>
            <a:avLst/>
            <a:gdLst/>
            <a:ahLst/>
            <a:cxnLst/>
            <a:rect l="l" t="t" r="r" b="b"/>
            <a:pathLst>
              <a:path w="15875" h="29845">
                <a:moveTo>
                  <a:pt x="6938" y="0"/>
                </a:moveTo>
                <a:lnTo>
                  <a:pt x="875" y="4136"/>
                </a:lnTo>
                <a:lnTo>
                  <a:pt x="0" y="11031"/>
                </a:lnTo>
                <a:lnTo>
                  <a:pt x="2593" y="19757"/>
                </a:lnTo>
                <a:lnTo>
                  <a:pt x="6938" y="29387"/>
                </a:lnTo>
                <a:lnTo>
                  <a:pt x="13048" y="25292"/>
                </a:lnTo>
                <a:lnTo>
                  <a:pt x="15544" y="16075"/>
                </a:lnTo>
                <a:lnTo>
                  <a:pt x="13738" y="6167"/>
                </a:lnTo>
                <a:lnTo>
                  <a:pt x="6938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3273355" y="2679790"/>
            <a:ext cx="40640" cy="42545"/>
          </a:xfrm>
          <a:custGeom>
            <a:avLst/>
            <a:gdLst/>
            <a:ahLst/>
            <a:cxnLst/>
            <a:rect l="l" t="t" r="r" b="b"/>
            <a:pathLst>
              <a:path w="40639" h="42544">
                <a:moveTo>
                  <a:pt x="40601" y="0"/>
                </a:moveTo>
                <a:lnTo>
                  <a:pt x="0" y="0"/>
                </a:lnTo>
                <a:lnTo>
                  <a:pt x="4043" y="31546"/>
                </a:lnTo>
                <a:lnTo>
                  <a:pt x="20243" y="42062"/>
                </a:lnTo>
                <a:lnTo>
                  <a:pt x="36472" y="31546"/>
                </a:lnTo>
                <a:lnTo>
                  <a:pt x="40601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723356" y="3032208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81" y="0"/>
                </a:moveTo>
                <a:lnTo>
                  <a:pt x="2461" y="1910"/>
                </a:lnTo>
                <a:lnTo>
                  <a:pt x="0" y="6318"/>
                </a:lnTo>
                <a:lnTo>
                  <a:pt x="779" y="11240"/>
                </a:lnTo>
                <a:lnTo>
                  <a:pt x="6481" y="14693"/>
                </a:lnTo>
                <a:lnTo>
                  <a:pt x="10450" y="12799"/>
                </a:lnTo>
                <a:lnTo>
                  <a:pt x="12873" y="8418"/>
                </a:lnTo>
                <a:lnTo>
                  <a:pt x="12100" y="3501"/>
                </a:lnTo>
                <a:lnTo>
                  <a:pt x="6481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4886835" y="4894142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4">
                <a:moveTo>
                  <a:pt x="6529" y="0"/>
                </a:moveTo>
                <a:lnTo>
                  <a:pt x="2466" y="1844"/>
                </a:lnTo>
                <a:lnTo>
                  <a:pt x="0" y="6213"/>
                </a:lnTo>
                <a:lnTo>
                  <a:pt x="798" y="11101"/>
                </a:lnTo>
                <a:lnTo>
                  <a:pt x="6529" y="14503"/>
                </a:lnTo>
                <a:lnTo>
                  <a:pt x="10469" y="12621"/>
                </a:lnTo>
                <a:lnTo>
                  <a:pt x="12901" y="8275"/>
                </a:lnTo>
                <a:lnTo>
                  <a:pt x="12147" y="3418"/>
                </a:lnTo>
                <a:lnTo>
                  <a:pt x="6529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618121" y="2785071"/>
            <a:ext cx="56515" cy="840740"/>
          </a:xfrm>
          <a:custGeom>
            <a:avLst/>
            <a:gdLst/>
            <a:ahLst/>
            <a:cxnLst/>
            <a:rect l="l" t="t" r="r" b="b"/>
            <a:pathLst>
              <a:path w="56515" h="840739">
                <a:moveTo>
                  <a:pt x="21717" y="832777"/>
                </a:moveTo>
                <a:lnTo>
                  <a:pt x="20929" y="827887"/>
                </a:lnTo>
                <a:lnTo>
                  <a:pt x="15227" y="824357"/>
                </a:lnTo>
                <a:lnTo>
                  <a:pt x="11252" y="826262"/>
                </a:lnTo>
                <a:lnTo>
                  <a:pt x="8826" y="830643"/>
                </a:lnTo>
                <a:lnTo>
                  <a:pt x="9588" y="835533"/>
                </a:lnTo>
                <a:lnTo>
                  <a:pt x="15227" y="838962"/>
                </a:lnTo>
                <a:lnTo>
                  <a:pt x="19253" y="837095"/>
                </a:lnTo>
                <a:lnTo>
                  <a:pt x="21717" y="832777"/>
                </a:lnTo>
                <a:close/>
              </a:path>
              <a:path w="56515" h="840739">
                <a:moveTo>
                  <a:pt x="21717" y="496125"/>
                </a:moveTo>
                <a:lnTo>
                  <a:pt x="20929" y="491248"/>
                </a:lnTo>
                <a:lnTo>
                  <a:pt x="15227" y="487807"/>
                </a:lnTo>
                <a:lnTo>
                  <a:pt x="11252" y="489712"/>
                </a:lnTo>
                <a:lnTo>
                  <a:pt x="8826" y="494080"/>
                </a:lnTo>
                <a:lnTo>
                  <a:pt x="9588" y="498957"/>
                </a:lnTo>
                <a:lnTo>
                  <a:pt x="15227" y="502348"/>
                </a:lnTo>
                <a:lnTo>
                  <a:pt x="19253" y="500468"/>
                </a:lnTo>
                <a:lnTo>
                  <a:pt x="21717" y="496125"/>
                </a:lnTo>
                <a:close/>
              </a:path>
              <a:path w="56515" h="840739">
                <a:moveTo>
                  <a:pt x="40500" y="42341"/>
                </a:moveTo>
                <a:lnTo>
                  <a:pt x="36436" y="10591"/>
                </a:lnTo>
                <a:lnTo>
                  <a:pt x="20243" y="0"/>
                </a:lnTo>
                <a:lnTo>
                  <a:pt x="4064" y="10591"/>
                </a:lnTo>
                <a:lnTo>
                  <a:pt x="0" y="42341"/>
                </a:lnTo>
                <a:lnTo>
                  <a:pt x="40500" y="42341"/>
                </a:lnTo>
                <a:close/>
              </a:path>
              <a:path w="56515" h="840739">
                <a:moveTo>
                  <a:pt x="46126" y="833907"/>
                </a:moveTo>
                <a:lnTo>
                  <a:pt x="43726" y="827290"/>
                </a:lnTo>
                <a:lnTo>
                  <a:pt x="39801" y="822858"/>
                </a:lnTo>
                <a:lnTo>
                  <a:pt x="35572" y="824357"/>
                </a:lnTo>
                <a:lnTo>
                  <a:pt x="35242" y="829373"/>
                </a:lnTo>
                <a:lnTo>
                  <a:pt x="37630" y="835977"/>
                </a:lnTo>
                <a:lnTo>
                  <a:pt x="41554" y="840435"/>
                </a:lnTo>
                <a:lnTo>
                  <a:pt x="45821" y="838962"/>
                </a:lnTo>
                <a:lnTo>
                  <a:pt x="46126" y="833907"/>
                </a:lnTo>
                <a:close/>
              </a:path>
              <a:path w="56515" h="840739">
                <a:moveTo>
                  <a:pt x="55943" y="561124"/>
                </a:moveTo>
                <a:lnTo>
                  <a:pt x="40157" y="560209"/>
                </a:lnTo>
                <a:lnTo>
                  <a:pt x="27838" y="564388"/>
                </a:lnTo>
                <a:lnTo>
                  <a:pt x="19380" y="574205"/>
                </a:lnTo>
                <a:lnTo>
                  <a:pt x="15227" y="590207"/>
                </a:lnTo>
                <a:lnTo>
                  <a:pt x="24765" y="591096"/>
                </a:lnTo>
                <a:lnTo>
                  <a:pt x="32689" y="594334"/>
                </a:lnTo>
                <a:lnTo>
                  <a:pt x="39535" y="599160"/>
                </a:lnTo>
                <a:lnTo>
                  <a:pt x="45821" y="604824"/>
                </a:lnTo>
                <a:lnTo>
                  <a:pt x="47955" y="593458"/>
                </a:lnTo>
                <a:lnTo>
                  <a:pt x="52082" y="584822"/>
                </a:lnTo>
                <a:lnTo>
                  <a:pt x="55600" y="575259"/>
                </a:lnTo>
                <a:lnTo>
                  <a:pt x="55943" y="561124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4750752" y="5741390"/>
            <a:ext cx="117475" cy="1512570"/>
          </a:xfrm>
          <a:custGeom>
            <a:avLst/>
            <a:gdLst/>
            <a:ahLst/>
            <a:cxnLst/>
            <a:rect l="l" t="t" r="r" b="b"/>
            <a:pathLst>
              <a:path w="117475" h="1512570">
                <a:moveTo>
                  <a:pt x="10807" y="10972"/>
                </a:moveTo>
                <a:lnTo>
                  <a:pt x="8420" y="4419"/>
                </a:lnTo>
                <a:lnTo>
                  <a:pt x="4508" y="0"/>
                </a:lnTo>
                <a:lnTo>
                  <a:pt x="330" y="1447"/>
                </a:lnTo>
                <a:lnTo>
                  <a:pt x="0" y="6400"/>
                </a:lnTo>
                <a:lnTo>
                  <a:pt x="2374" y="12954"/>
                </a:lnTo>
                <a:lnTo>
                  <a:pt x="6261" y="17386"/>
                </a:lnTo>
                <a:lnTo>
                  <a:pt x="10426" y="15951"/>
                </a:lnTo>
                <a:lnTo>
                  <a:pt x="10807" y="10972"/>
                </a:lnTo>
                <a:close/>
              </a:path>
              <a:path w="117475" h="1512570">
                <a:moveTo>
                  <a:pt x="117055" y="1487398"/>
                </a:moveTo>
                <a:lnTo>
                  <a:pt x="91655" y="1489786"/>
                </a:lnTo>
                <a:lnTo>
                  <a:pt x="93408" y="1505381"/>
                </a:lnTo>
                <a:lnTo>
                  <a:pt x="106984" y="1511973"/>
                </a:lnTo>
                <a:lnTo>
                  <a:pt x="117055" y="1487398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3079714" y="2796654"/>
            <a:ext cx="31115" cy="36830"/>
          </a:xfrm>
          <a:custGeom>
            <a:avLst/>
            <a:gdLst/>
            <a:ahLst/>
            <a:cxnLst/>
            <a:rect l="l" t="t" r="r" b="b"/>
            <a:pathLst>
              <a:path w="31114" h="36830">
                <a:moveTo>
                  <a:pt x="525" y="0"/>
                </a:moveTo>
                <a:lnTo>
                  <a:pt x="0" y="16354"/>
                </a:lnTo>
                <a:lnTo>
                  <a:pt x="12668" y="32869"/>
                </a:lnTo>
                <a:lnTo>
                  <a:pt x="26891" y="36613"/>
                </a:lnTo>
                <a:lnTo>
                  <a:pt x="31030" y="14655"/>
                </a:lnTo>
                <a:lnTo>
                  <a:pt x="30954" y="13665"/>
                </a:lnTo>
                <a:lnTo>
                  <a:pt x="21658" y="15646"/>
                </a:lnTo>
                <a:lnTo>
                  <a:pt x="20896" y="14655"/>
                </a:lnTo>
                <a:lnTo>
                  <a:pt x="17104" y="11878"/>
                </a:lnTo>
                <a:lnTo>
                  <a:pt x="10010" y="7113"/>
                </a:lnTo>
                <a:lnTo>
                  <a:pt x="3267" y="2456"/>
                </a:lnTo>
                <a:lnTo>
                  <a:pt x="525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433897" y="3419242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4">
                <a:moveTo>
                  <a:pt x="6486" y="0"/>
                </a:moveTo>
                <a:lnTo>
                  <a:pt x="2439" y="1744"/>
                </a:lnTo>
                <a:lnTo>
                  <a:pt x="0" y="6094"/>
                </a:lnTo>
                <a:lnTo>
                  <a:pt x="803" y="11042"/>
                </a:lnTo>
                <a:lnTo>
                  <a:pt x="6486" y="14579"/>
                </a:lnTo>
                <a:lnTo>
                  <a:pt x="10435" y="12658"/>
                </a:lnTo>
                <a:lnTo>
                  <a:pt x="12853" y="8242"/>
                </a:lnTo>
                <a:lnTo>
                  <a:pt x="12089" y="3349"/>
                </a:lnTo>
                <a:lnTo>
                  <a:pt x="6486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bg object 9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4713" y="2916094"/>
            <a:ext cx="71056" cy="86917"/>
          </a:xfrm>
          <a:prstGeom prst="rect">
            <a:avLst/>
          </a:prstGeom>
        </p:spPr>
      </p:pic>
      <p:sp>
        <p:nvSpPr>
          <p:cNvPr id="99" name="bg object 99"/>
          <p:cNvSpPr/>
          <p:nvPr/>
        </p:nvSpPr>
        <p:spPr>
          <a:xfrm>
            <a:off x="2887205" y="1772508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4" h="59055">
                <a:moveTo>
                  <a:pt x="20294" y="0"/>
                </a:moveTo>
                <a:lnTo>
                  <a:pt x="17434" y="10426"/>
                </a:lnTo>
                <a:lnTo>
                  <a:pt x="11061" y="15822"/>
                </a:lnTo>
                <a:lnTo>
                  <a:pt x="4231" y="20597"/>
                </a:lnTo>
                <a:lnTo>
                  <a:pt x="0" y="29159"/>
                </a:lnTo>
                <a:lnTo>
                  <a:pt x="8345" y="35441"/>
                </a:lnTo>
                <a:lnTo>
                  <a:pt x="12812" y="47391"/>
                </a:lnTo>
                <a:lnTo>
                  <a:pt x="18496" y="57582"/>
                </a:lnTo>
                <a:lnTo>
                  <a:pt x="30492" y="58585"/>
                </a:lnTo>
                <a:lnTo>
                  <a:pt x="33555" y="35656"/>
                </a:lnTo>
                <a:lnTo>
                  <a:pt x="36933" y="20210"/>
                </a:lnTo>
                <a:lnTo>
                  <a:pt x="34541" y="9305"/>
                </a:lnTo>
                <a:lnTo>
                  <a:pt x="20294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4510913" y="5698985"/>
            <a:ext cx="52069" cy="673735"/>
          </a:xfrm>
          <a:custGeom>
            <a:avLst/>
            <a:gdLst/>
            <a:ahLst/>
            <a:cxnLst/>
            <a:rect l="l" t="t" r="r" b="b"/>
            <a:pathLst>
              <a:path w="52070" h="673735">
                <a:moveTo>
                  <a:pt x="12890" y="8267"/>
                </a:moveTo>
                <a:lnTo>
                  <a:pt x="12115" y="3390"/>
                </a:lnTo>
                <a:lnTo>
                  <a:pt x="6451" y="0"/>
                </a:lnTo>
                <a:lnTo>
                  <a:pt x="2425" y="1790"/>
                </a:lnTo>
                <a:lnTo>
                  <a:pt x="0" y="6134"/>
                </a:lnTo>
                <a:lnTo>
                  <a:pt x="800" y="11023"/>
                </a:lnTo>
                <a:lnTo>
                  <a:pt x="6451" y="14427"/>
                </a:lnTo>
                <a:lnTo>
                  <a:pt x="10439" y="12611"/>
                </a:lnTo>
                <a:lnTo>
                  <a:pt x="12890" y="8267"/>
                </a:lnTo>
                <a:close/>
              </a:path>
              <a:path w="52070" h="673735">
                <a:moveTo>
                  <a:pt x="52031" y="651840"/>
                </a:moveTo>
                <a:lnTo>
                  <a:pt x="51930" y="651002"/>
                </a:lnTo>
                <a:lnTo>
                  <a:pt x="42608" y="652602"/>
                </a:lnTo>
                <a:lnTo>
                  <a:pt x="41935" y="651840"/>
                </a:lnTo>
                <a:lnTo>
                  <a:pt x="38138" y="649020"/>
                </a:lnTo>
                <a:lnTo>
                  <a:pt x="24231" y="639508"/>
                </a:lnTo>
                <a:lnTo>
                  <a:pt x="21424" y="637146"/>
                </a:lnTo>
                <a:lnTo>
                  <a:pt x="20980" y="653440"/>
                </a:lnTo>
                <a:lnTo>
                  <a:pt x="33693" y="669950"/>
                </a:lnTo>
                <a:lnTo>
                  <a:pt x="47929" y="673722"/>
                </a:lnTo>
                <a:lnTo>
                  <a:pt x="52031" y="65184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237138" y="3945926"/>
            <a:ext cx="10160" cy="29845"/>
          </a:xfrm>
          <a:custGeom>
            <a:avLst/>
            <a:gdLst/>
            <a:ahLst/>
            <a:cxnLst/>
            <a:rect l="l" t="t" r="r" b="b"/>
            <a:pathLst>
              <a:path w="10160" h="29845">
                <a:moveTo>
                  <a:pt x="0" y="0"/>
                </a:moveTo>
                <a:lnTo>
                  <a:pt x="1174" y="9316"/>
                </a:lnTo>
                <a:lnTo>
                  <a:pt x="2201" y="18775"/>
                </a:lnTo>
                <a:lnTo>
                  <a:pt x="4627" y="26183"/>
                </a:lnTo>
                <a:lnTo>
                  <a:pt x="9994" y="29349"/>
                </a:lnTo>
                <a:lnTo>
                  <a:pt x="7926" y="10588"/>
                </a:lnTo>
                <a:lnTo>
                  <a:pt x="5446" y="3192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2846532" y="2870004"/>
            <a:ext cx="10795" cy="29209"/>
          </a:xfrm>
          <a:custGeom>
            <a:avLst/>
            <a:gdLst/>
            <a:ahLst/>
            <a:cxnLst/>
            <a:rect l="l" t="t" r="r" b="b"/>
            <a:pathLst>
              <a:path w="10794" h="29210">
                <a:moveTo>
                  <a:pt x="0" y="0"/>
                </a:moveTo>
                <a:lnTo>
                  <a:pt x="1176" y="9237"/>
                </a:lnTo>
                <a:lnTo>
                  <a:pt x="2247" y="18622"/>
                </a:lnTo>
                <a:lnTo>
                  <a:pt x="4757" y="25958"/>
                </a:lnTo>
                <a:lnTo>
                  <a:pt x="10248" y="29044"/>
                </a:lnTo>
                <a:lnTo>
                  <a:pt x="9017" y="19797"/>
                </a:lnTo>
                <a:lnTo>
                  <a:pt x="7920" y="10450"/>
                </a:lnTo>
                <a:lnTo>
                  <a:pt x="5425" y="3139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216458" y="3711866"/>
            <a:ext cx="11430" cy="220979"/>
          </a:xfrm>
          <a:custGeom>
            <a:avLst/>
            <a:gdLst/>
            <a:ahLst/>
            <a:cxnLst/>
            <a:rect l="l" t="t" r="r" b="b"/>
            <a:pathLst>
              <a:path w="11429" h="220979">
                <a:moveTo>
                  <a:pt x="10566" y="43815"/>
                </a:moveTo>
                <a:lnTo>
                  <a:pt x="9309" y="16408"/>
                </a:lnTo>
                <a:lnTo>
                  <a:pt x="6718" y="5461"/>
                </a:lnTo>
                <a:lnTo>
                  <a:pt x="317" y="0"/>
                </a:lnTo>
                <a:lnTo>
                  <a:pt x="1600" y="27457"/>
                </a:lnTo>
                <a:lnTo>
                  <a:pt x="4191" y="38392"/>
                </a:lnTo>
                <a:lnTo>
                  <a:pt x="10566" y="43815"/>
                </a:lnTo>
                <a:close/>
              </a:path>
              <a:path w="11429" h="220979">
                <a:moveTo>
                  <a:pt x="10871" y="214337"/>
                </a:moveTo>
                <a:lnTo>
                  <a:pt x="8458" y="207733"/>
                </a:lnTo>
                <a:lnTo>
                  <a:pt x="4533" y="203314"/>
                </a:lnTo>
                <a:lnTo>
                  <a:pt x="317" y="204800"/>
                </a:lnTo>
                <a:lnTo>
                  <a:pt x="0" y="209854"/>
                </a:lnTo>
                <a:lnTo>
                  <a:pt x="2413" y="216446"/>
                </a:lnTo>
                <a:lnTo>
                  <a:pt x="6337" y="220878"/>
                </a:lnTo>
                <a:lnTo>
                  <a:pt x="10566" y="219417"/>
                </a:lnTo>
                <a:lnTo>
                  <a:pt x="10871" y="214337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2816132" y="2592007"/>
            <a:ext cx="10160" cy="29845"/>
          </a:xfrm>
          <a:custGeom>
            <a:avLst/>
            <a:gdLst/>
            <a:ahLst/>
            <a:cxnLst/>
            <a:rect l="l" t="t" r="r" b="b"/>
            <a:pathLst>
              <a:path w="10160" h="29844">
                <a:moveTo>
                  <a:pt x="0" y="0"/>
                </a:moveTo>
                <a:lnTo>
                  <a:pt x="1117" y="9229"/>
                </a:lnTo>
                <a:lnTo>
                  <a:pt x="2157" y="18622"/>
                </a:lnTo>
                <a:lnTo>
                  <a:pt x="4652" y="26022"/>
                </a:lnTo>
                <a:lnTo>
                  <a:pt x="10134" y="29273"/>
                </a:lnTo>
                <a:lnTo>
                  <a:pt x="8974" y="19893"/>
                </a:lnTo>
                <a:lnTo>
                  <a:pt x="7881" y="10421"/>
                </a:lnTo>
                <a:lnTo>
                  <a:pt x="5382" y="305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3642164" y="6187544"/>
            <a:ext cx="20320" cy="44450"/>
          </a:xfrm>
          <a:custGeom>
            <a:avLst/>
            <a:gdLst/>
            <a:ahLst/>
            <a:cxnLst/>
            <a:rect l="l" t="t" r="r" b="b"/>
            <a:pathLst>
              <a:path w="20320" h="44450">
                <a:moveTo>
                  <a:pt x="0" y="0"/>
                </a:moveTo>
                <a:lnTo>
                  <a:pt x="492" y="17508"/>
                </a:lnTo>
                <a:lnTo>
                  <a:pt x="2327" y="33094"/>
                </a:lnTo>
                <a:lnTo>
                  <a:pt x="8072" y="43125"/>
                </a:lnTo>
                <a:lnTo>
                  <a:pt x="20294" y="43967"/>
                </a:lnTo>
                <a:lnTo>
                  <a:pt x="20294" y="14770"/>
                </a:lnTo>
                <a:lnTo>
                  <a:pt x="10045" y="14770"/>
                </a:lnTo>
                <a:lnTo>
                  <a:pt x="8140" y="2666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438499" y="3150105"/>
            <a:ext cx="20320" cy="43815"/>
          </a:xfrm>
          <a:custGeom>
            <a:avLst/>
            <a:gdLst/>
            <a:ahLst/>
            <a:cxnLst/>
            <a:rect l="l" t="t" r="r" b="b"/>
            <a:pathLst>
              <a:path w="20320" h="43814">
                <a:moveTo>
                  <a:pt x="0" y="0"/>
                </a:moveTo>
                <a:lnTo>
                  <a:pt x="1169" y="16588"/>
                </a:lnTo>
                <a:lnTo>
                  <a:pt x="5257" y="28979"/>
                </a:lnTo>
                <a:lnTo>
                  <a:pt x="11794" y="37835"/>
                </a:lnTo>
                <a:lnTo>
                  <a:pt x="20307" y="43815"/>
                </a:lnTo>
                <a:lnTo>
                  <a:pt x="19798" y="26331"/>
                </a:lnTo>
                <a:lnTo>
                  <a:pt x="17935" y="10772"/>
                </a:lnTo>
                <a:lnTo>
                  <a:pt x="12181" y="781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4374710" y="5653434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638" y="0"/>
                </a:moveTo>
                <a:lnTo>
                  <a:pt x="355" y="1386"/>
                </a:lnTo>
                <a:lnTo>
                  <a:pt x="0" y="6509"/>
                </a:lnTo>
                <a:lnTo>
                  <a:pt x="2401" y="13181"/>
                </a:lnTo>
                <a:lnTo>
                  <a:pt x="6328" y="17666"/>
                </a:lnTo>
                <a:lnTo>
                  <a:pt x="10553" y="16232"/>
                </a:lnTo>
                <a:lnTo>
                  <a:pt x="10956" y="11167"/>
                </a:lnTo>
                <a:lnTo>
                  <a:pt x="8578" y="4508"/>
                </a:lnTo>
                <a:lnTo>
                  <a:pt x="4638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751127" y="2520829"/>
            <a:ext cx="24765" cy="39370"/>
          </a:xfrm>
          <a:custGeom>
            <a:avLst/>
            <a:gdLst/>
            <a:ahLst/>
            <a:cxnLst/>
            <a:rect l="l" t="t" r="r" b="b"/>
            <a:pathLst>
              <a:path w="24764" h="39369">
                <a:moveTo>
                  <a:pt x="6707" y="0"/>
                </a:moveTo>
                <a:lnTo>
                  <a:pt x="0" y="7938"/>
                </a:lnTo>
                <a:lnTo>
                  <a:pt x="1272" y="24703"/>
                </a:lnTo>
                <a:lnTo>
                  <a:pt x="7653" y="38742"/>
                </a:lnTo>
                <a:lnTo>
                  <a:pt x="16275" y="38505"/>
                </a:lnTo>
                <a:lnTo>
                  <a:pt x="24265" y="12439"/>
                </a:lnTo>
                <a:lnTo>
                  <a:pt x="6707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349279" y="686149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30" y="0"/>
                </a:moveTo>
                <a:lnTo>
                  <a:pt x="308" y="1431"/>
                </a:lnTo>
                <a:lnTo>
                  <a:pt x="0" y="6493"/>
                </a:lnTo>
                <a:lnTo>
                  <a:pt x="2384" y="13160"/>
                </a:lnTo>
                <a:lnTo>
                  <a:pt x="6284" y="17626"/>
                </a:lnTo>
                <a:lnTo>
                  <a:pt x="10519" y="16087"/>
                </a:lnTo>
                <a:lnTo>
                  <a:pt x="10847" y="11047"/>
                </a:lnTo>
                <a:lnTo>
                  <a:pt x="8447" y="4445"/>
                </a:lnTo>
                <a:lnTo>
                  <a:pt x="453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1221209" y="488629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36" y="0"/>
                </a:moveTo>
                <a:lnTo>
                  <a:pt x="361" y="1490"/>
                </a:lnTo>
                <a:lnTo>
                  <a:pt x="0" y="6531"/>
                </a:lnTo>
                <a:lnTo>
                  <a:pt x="2384" y="13166"/>
                </a:lnTo>
                <a:lnTo>
                  <a:pt x="6287" y="17636"/>
                </a:lnTo>
                <a:lnTo>
                  <a:pt x="10483" y="16184"/>
                </a:lnTo>
                <a:lnTo>
                  <a:pt x="10823" y="11073"/>
                </a:lnTo>
                <a:lnTo>
                  <a:pt x="8432" y="4436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4288732" y="6262954"/>
            <a:ext cx="40640" cy="73660"/>
          </a:xfrm>
          <a:custGeom>
            <a:avLst/>
            <a:gdLst/>
            <a:ahLst/>
            <a:cxnLst/>
            <a:rect l="l" t="t" r="r" b="b"/>
            <a:pathLst>
              <a:path w="40639" h="73660">
                <a:moveTo>
                  <a:pt x="0" y="0"/>
                </a:moveTo>
                <a:lnTo>
                  <a:pt x="4537" y="25996"/>
                </a:lnTo>
                <a:lnTo>
                  <a:pt x="4397" y="40959"/>
                </a:lnTo>
                <a:lnTo>
                  <a:pt x="4586" y="53733"/>
                </a:lnTo>
                <a:lnTo>
                  <a:pt x="10109" y="73164"/>
                </a:lnTo>
                <a:lnTo>
                  <a:pt x="29244" y="71527"/>
                </a:lnTo>
                <a:lnTo>
                  <a:pt x="36837" y="67830"/>
                </a:lnTo>
                <a:lnTo>
                  <a:pt x="40551" y="58546"/>
                </a:lnTo>
                <a:lnTo>
                  <a:pt x="26892" y="49029"/>
                </a:lnTo>
                <a:lnTo>
                  <a:pt x="13658" y="956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1752838" y="1975460"/>
            <a:ext cx="21590" cy="43180"/>
          </a:xfrm>
          <a:custGeom>
            <a:avLst/>
            <a:gdLst/>
            <a:ahLst/>
            <a:cxnLst/>
            <a:rect l="l" t="t" r="r" b="b"/>
            <a:pathLst>
              <a:path w="21589" h="43180">
                <a:moveTo>
                  <a:pt x="9101" y="0"/>
                </a:moveTo>
                <a:lnTo>
                  <a:pt x="770" y="10140"/>
                </a:lnTo>
                <a:lnTo>
                  <a:pt x="0" y="29237"/>
                </a:lnTo>
                <a:lnTo>
                  <a:pt x="10817" y="42746"/>
                </a:lnTo>
                <a:lnTo>
                  <a:pt x="12099" y="33675"/>
                </a:lnTo>
                <a:lnTo>
                  <a:pt x="15129" y="27100"/>
                </a:lnTo>
                <a:lnTo>
                  <a:pt x="18540" y="21000"/>
                </a:lnTo>
                <a:lnTo>
                  <a:pt x="20965" y="13358"/>
                </a:lnTo>
                <a:lnTo>
                  <a:pt x="9101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298463" y="655422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84" y="0"/>
                </a:moveTo>
                <a:lnTo>
                  <a:pt x="379" y="1660"/>
                </a:lnTo>
                <a:lnTo>
                  <a:pt x="0" y="6595"/>
                </a:lnTo>
                <a:lnTo>
                  <a:pt x="2395" y="13146"/>
                </a:lnTo>
                <a:lnTo>
                  <a:pt x="6319" y="17560"/>
                </a:lnTo>
                <a:lnTo>
                  <a:pt x="10526" y="16087"/>
                </a:lnTo>
                <a:lnTo>
                  <a:pt x="10842" y="11018"/>
                </a:lnTo>
                <a:lnTo>
                  <a:pt x="8467" y="4387"/>
                </a:lnTo>
                <a:lnTo>
                  <a:pt x="4584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507284" y="1975789"/>
            <a:ext cx="85725" cy="422909"/>
          </a:xfrm>
          <a:custGeom>
            <a:avLst/>
            <a:gdLst/>
            <a:ahLst/>
            <a:cxnLst/>
            <a:rect l="l" t="t" r="r" b="b"/>
            <a:pathLst>
              <a:path w="85725" h="422910">
                <a:moveTo>
                  <a:pt x="24371" y="396608"/>
                </a:moveTo>
                <a:lnTo>
                  <a:pt x="6743" y="384124"/>
                </a:lnTo>
                <a:lnTo>
                  <a:pt x="0" y="392049"/>
                </a:lnTo>
                <a:lnTo>
                  <a:pt x="1244" y="408800"/>
                </a:lnTo>
                <a:lnTo>
                  <a:pt x="7645" y="422859"/>
                </a:lnTo>
                <a:lnTo>
                  <a:pt x="16306" y="422643"/>
                </a:lnTo>
                <a:lnTo>
                  <a:pt x="24371" y="396608"/>
                </a:lnTo>
                <a:close/>
              </a:path>
              <a:path w="85725" h="422910">
                <a:moveTo>
                  <a:pt x="24625" y="259816"/>
                </a:moveTo>
                <a:lnTo>
                  <a:pt x="22225" y="253250"/>
                </a:lnTo>
                <a:lnTo>
                  <a:pt x="18338" y="248856"/>
                </a:lnTo>
                <a:lnTo>
                  <a:pt x="14160" y="250367"/>
                </a:lnTo>
                <a:lnTo>
                  <a:pt x="13843" y="255397"/>
                </a:lnTo>
                <a:lnTo>
                  <a:pt x="16243" y="261988"/>
                </a:lnTo>
                <a:lnTo>
                  <a:pt x="20154" y="266382"/>
                </a:lnTo>
                <a:lnTo>
                  <a:pt x="24371" y="264833"/>
                </a:lnTo>
                <a:lnTo>
                  <a:pt x="24625" y="259816"/>
                </a:lnTo>
                <a:close/>
              </a:path>
              <a:path w="85725" h="422910">
                <a:moveTo>
                  <a:pt x="85585" y="11061"/>
                </a:moveTo>
                <a:lnTo>
                  <a:pt x="83210" y="4445"/>
                </a:lnTo>
                <a:lnTo>
                  <a:pt x="79311" y="0"/>
                </a:lnTo>
                <a:lnTo>
                  <a:pt x="75133" y="1485"/>
                </a:lnTo>
                <a:lnTo>
                  <a:pt x="74764" y="6591"/>
                </a:lnTo>
                <a:lnTo>
                  <a:pt x="77152" y="13195"/>
                </a:lnTo>
                <a:lnTo>
                  <a:pt x="81064" y="17602"/>
                </a:lnTo>
                <a:lnTo>
                  <a:pt x="85229" y="16103"/>
                </a:lnTo>
                <a:lnTo>
                  <a:pt x="85585" y="11061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3337345" y="6202316"/>
            <a:ext cx="31115" cy="39370"/>
          </a:xfrm>
          <a:custGeom>
            <a:avLst/>
            <a:gdLst/>
            <a:ahLst/>
            <a:cxnLst/>
            <a:rect l="l" t="t" r="r" b="b"/>
            <a:pathLst>
              <a:path w="31114" h="39370">
                <a:moveTo>
                  <a:pt x="0" y="0"/>
                </a:moveTo>
                <a:lnTo>
                  <a:pt x="0" y="29197"/>
                </a:lnTo>
                <a:lnTo>
                  <a:pt x="10072" y="37978"/>
                </a:lnTo>
                <a:lnTo>
                  <a:pt x="18515" y="39266"/>
                </a:lnTo>
                <a:lnTo>
                  <a:pt x="25326" y="31856"/>
                </a:lnTo>
                <a:lnTo>
                  <a:pt x="30505" y="14541"/>
                </a:lnTo>
                <a:lnTo>
                  <a:pt x="22520" y="11317"/>
                </a:lnTo>
                <a:lnTo>
                  <a:pt x="16490" y="5360"/>
                </a:lnTo>
                <a:lnTo>
                  <a:pt x="9842" y="359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2510958" y="184417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80">
                <a:moveTo>
                  <a:pt x="4541" y="0"/>
                </a:moveTo>
                <a:lnTo>
                  <a:pt x="328" y="1541"/>
                </a:lnTo>
                <a:lnTo>
                  <a:pt x="0" y="6563"/>
                </a:lnTo>
                <a:lnTo>
                  <a:pt x="2384" y="13122"/>
                </a:lnTo>
                <a:lnTo>
                  <a:pt x="6281" y="17516"/>
                </a:lnTo>
                <a:lnTo>
                  <a:pt x="10488" y="16044"/>
                </a:lnTo>
                <a:lnTo>
                  <a:pt x="10819" y="11028"/>
                </a:lnTo>
                <a:lnTo>
                  <a:pt x="8437" y="4421"/>
                </a:lnTo>
                <a:lnTo>
                  <a:pt x="4541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1068829" y="513500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41" y="0"/>
                </a:moveTo>
                <a:lnTo>
                  <a:pt x="328" y="1464"/>
                </a:lnTo>
                <a:lnTo>
                  <a:pt x="0" y="6531"/>
                </a:lnTo>
                <a:lnTo>
                  <a:pt x="2384" y="13145"/>
                </a:lnTo>
                <a:lnTo>
                  <a:pt x="6281" y="17573"/>
                </a:lnTo>
                <a:lnTo>
                  <a:pt x="10488" y="16082"/>
                </a:lnTo>
                <a:lnTo>
                  <a:pt x="10819" y="11053"/>
                </a:lnTo>
                <a:lnTo>
                  <a:pt x="8437" y="4444"/>
                </a:lnTo>
                <a:lnTo>
                  <a:pt x="4541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2490173" y="2144959"/>
            <a:ext cx="17145" cy="24130"/>
          </a:xfrm>
          <a:custGeom>
            <a:avLst/>
            <a:gdLst/>
            <a:ahLst/>
            <a:cxnLst/>
            <a:rect l="l" t="t" r="r" b="b"/>
            <a:pathLst>
              <a:path w="17144" h="24130">
                <a:moveTo>
                  <a:pt x="0" y="0"/>
                </a:moveTo>
                <a:lnTo>
                  <a:pt x="7354" y="13151"/>
                </a:lnTo>
                <a:lnTo>
                  <a:pt x="16523" y="23760"/>
                </a:lnTo>
                <a:lnTo>
                  <a:pt x="10983" y="8065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2392489" y="2913786"/>
            <a:ext cx="1112520" cy="984885"/>
          </a:xfrm>
          <a:custGeom>
            <a:avLst/>
            <a:gdLst/>
            <a:ahLst/>
            <a:cxnLst/>
            <a:rect l="l" t="t" r="r" b="b"/>
            <a:pathLst>
              <a:path w="1112519" h="984885">
                <a:moveTo>
                  <a:pt x="15646" y="15963"/>
                </a:moveTo>
                <a:lnTo>
                  <a:pt x="13843" y="6108"/>
                </a:lnTo>
                <a:lnTo>
                  <a:pt x="6985" y="0"/>
                </a:lnTo>
                <a:lnTo>
                  <a:pt x="914" y="4025"/>
                </a:lnTo>
                <a:lnTo>
                  <a:pt x="0" y="10871"/>
                </a:lnTo>
                <a:lnTo>
                  <a:pt x="2578" y="19596"/>
                </a:lnTo>
                <a:lnTo>
                  <a:pt x="6985" y="29235"/>
                </a:lnTo>
                <a:lnTo>
                  <a:pt x="13119" y="25146"/>
                </a:lnTo>
                <a:lnTo>
                  <a:pt x="15646" y="15963"/>
                </a:lnTo>
                <a:close/>
              </a:path>
              <a:path w="1112519" h="984885">
                <a:moveTo>
                  <a:pt x="1112329" y="978090"/>
                </a:moveTo>
                <a:lnTo>
                  <a:pt x="1111567" y="973239"/>
                </a:lnTo>
                <a:lnTo>
                  <a:pt x="1105941" y="969759"/>
                </a:lnTo>
                <a:lnTo>
                  <a:pt x="1101953" y="971664"/>
                </a:lnTo>
                <a:lnTo>
                  <a:pt x="1099502" y="976045"/>
                </a:lnTo>
                <a:lnTo>
                  <a:pt x="1100277" y="980909"/>
                </a:lnTo>
                <a:lnTo>
                  <a:pt x="1105941" y="984275"/>
                </a:lnTo>
                <a:lnTo>
                  <a:pt x="1109891" y="982408"/>
                </a:lnTo>
                <a:lnTo>
                  <a:pt x="1112329" y="97809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957047" y="471072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20" y="0"/>
                </a:moveTo>
                <a:lnTo>
                  <a:pt x="297" y="1528"/>
                </a:lnTo>
                <a:lnTo>
                  <a:pt x="0" y="6622"/>
                </a:lnTo>
                <a:lnTo>
                  <a:pt x="2406" y="13195"/>
                </a:lnTo>
                <a:lnTo>
                  <a:pt x="6292" y="17589"/>
                </a:lnTo>
                <a:lnTo>
                  <a:pt x="10431" y="16146"/>
                </a:lnTo>
                <a:lnTo>
                  <a:pt x="10809" y="11053"/>
                </a:lnTo>
                <a:lnTo>
                  <a:pt x="8431" y="4422"/>
                </a:lnTo>
                <a:lnTo>
                  <a:pt x="452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2378897" y="2458765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4" h="17780">
                <a:moveTo>
                  <a:pt x="4493" y="0"/>
                </a:moveTo>
                <a:lnTo>
                  <a:pt x="319" y="1415"/>
                </a:lnTo>
                <a:lnTo>
                  <a:pt x="0" y="6515"/>
                </a:lnTo>
                <a:lnTo>
                  <a:pt x="2366" y="13130"/>
                </a:lnTo>
                <a:lnTo>
                  <a:pt x="6234" y="17551"/>
                </a:lnTo>
                <a:lnTo>
                  <a:pt x="10415" y="16071"/>
                </a:lnTo>
                <a:lnTo>
                  <a:pt x="10770" y="11036"/>
                </a:lnTo>
                <a:lnTo>
                  <a:pt x="8386" y="4443"/>
                </a:lnTo>
                <a:lnTo>
                  <a:pt x="4493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3457466" y="3882073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491" y="0"/>
                </a:moveTo>
                <a:lnTo>
                  <a:pt x="317" y="1469"/>
                </a:lnTo>
                <a:lnTo>
                  <a:pt x="0" y="6491"/>
                </a:lnTo>
                <a:lnTo>
                  <a:pt x="2371" y="13109"/>
                </a:lnTo>
                <a:lnTo>
                  <a:pt x="6242" y="17536"/>
                </a:lnTo>
                <a:lnTo>
                  <a:pt x="10426" y="15985"/>
                </a:lnTo>
                <a:lnTo>
                  <a:pt x="10773" y="10962"/>
                </a:lnTo>
                <a:lnTo>
                  <a:pt x="8386" y="4398"/>
                </a:lnTo>
                <a:lnTo>
                  <a:pt x="4491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2358881" y="2021311"/>
            <a:ext cx="10160" cy="29209"/>
          </a:xfrm>
          <a:custGeom>
            <a:avLst/>
            <a:gdLst/>
            <a:ahLst/>
            <a:cxnLst/>
            <a:rect l="l" t="t" r="r" b="b"/>
            <a:pathLst>
              <a:path w="10160" h="29210">
                <a:moveTo>
                  <a:pt x="0" y="0"/>
                </a:moveTo>
                <a:lnTo>
                  <a:pt x="1174" y="9323"/>
                </a:lnTo>
                <a:lnTo>
                  <a:pt x="2236" y="18746"/>
                </a:lnTo>
                <a:lnTo>
                  <a:pt x="4720" y="26076"/>
                </a:lnTo>
                <a:lnTo>
                  <a:pt x="10160" y="29121"/>
                </a:lnTo>
                <a:lnTo>
                  <a:pt x="8968" y="19850"/>
                </a:lnTo>
                <a:lnTo>
                  <a:pt x="7880" y="10460"/>
                </a:lnTo>
                <a:lnTo>
                  <a:pt x="5391" y="3119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1754695" y="997927"/>
            <a:ext cx="353695" cy="2908300"/>
          </a:xfrm>
          <a:custGeom>
            <a:avLst/>
            <a:gdLst/>
            <a:ahLst/>
            <a:cxnLst/>
            <a:rect l="l" t="t" r="r" b="b"/>
            <a:pathLst>
              <a:path w="353694" h="2908300">
                <a:moveTo>
                  <a:pt x="10807" y="2901607"/>
                </a:moveTo>
                <a:lnTo>
                  <a:pt x="8432" y="2895015"/>
                </a:lnTo>
                <a:lnTo>
                  <a:pt x="4533" y="2890596"/>
                </a:lnTo>
                <a:lnTo>
                  <a:pt x="355" y="2892107"/>
                </a:lnTo>
                <a:lnTo>
                  <a:pt x="0" y="2897200"/>
                </a:lnTo>
                <a:lnTo>
                  <a:pt x="2387" y="2903829"/>
                </a:lnTo>
                <a:lnTo>
                  <a:pt x="6273" y="2908223"/>
                </a:lnTo>
                <a:lnTo>
                  <a:pt x="10452" y="2906611"/>
                </a:lnTo>
                <a:lnTo>
                  <a:pt x="10807" y="2901607"/>
                </a:lnTo>
                <a:close/>
              </a:path>
              <a:path w="353694" h="2908300">
                <a:moveTo>
                  <a:pt x="353656" y="23609"/>
                </a:moveTo>
                <a:lnTo>
                  <a:pt x="348183" y="8216"/>
                </a:lnTo>
                <a:lnTo>
                  <a:pt x="334810" y="0"/>
                </a:lnTo>
                <a:lnTo>
                  <a:pt x="327494" y="16814"/>
                </a:lnTo>
                <a:lnTo>
                  <a:pt x="326072" y="35102"/>
                </a:lnTo>
                <a:lnTo>
                  <a:pt x="331546" y="50507"/>
                </a:lnTo>
                <a:lnTo>
                  <a:pt x="344919" y="58661"/>
                </a:lnTo>
                <a:lnTo>
                  <a:pt x="352234" y="41859"/>
                </a:lnTo>
                <a:lnTo>
                  <a:pt x="353656" y="23609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3285134" y="3034855"/>
            <a:ext cx="40640" cy="29845"/>
          </a:xfrm>
          <a:custGeom>
            <a:avLst/>
            <a:gdLst/>
            <a:ahLst/>
            <a:cxnLst/>
            <a:rect l="l" t="t" r="r" b="b"/>
            <a:pathLst>
              <a:path w="40639" h="29844">
                <a:moveTo>
                  <a:pt x="40500" y="0"/>
                </a:moveTo>
                <a:lnTo>
                  <a:pt x="0" y="0"/>
                </a:lnTo>
                <a:lnTo>
                  <a:pt x="0" y="29273"/>
                </a:lnTo>
                <a:lnTo>
                  <a:pt x="40500" y="29273"/>
                </a:lnTo>
                <a:lnTo>
                  <a:pt x="4050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2226469" y="276594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80">
                <a:moveTo>
                  <a:pt x="4504" y="0"/>
                </a:moveTo>
                <a:lnTo>
                  <a:pt x="301" y="1471"/>
                </a:lnTo>
                <a:lnTo>
                  <a:pt x="0" y="6577"/>
                </a:lnTo>
                <a:lnTo>
                  <a:pt x="2406" y="13223"/>
                </a:lnTo>
                <a:lnTo>
                  <a:pt x="6312" y="17714"/>
                </a:lnTo>
                <a:lnTo>
                  <a:pt x="10512" y="16355"/>
                </a:lnTo>
                <a:lnTo>
                  <a:pt x="10823" y="11140"/>
                </a:lnTo>
                <a:lnTo>
                  <a:pt x="8416" y="4455"/>
                </a:lnTo>
                <a:lnTo>
                  <a:pt x="4504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2186165" y="3191865"/>
            <a:ext cx="40640" cy="58419"/>
          </a:xfrm>
          <a:custGeom>
            <a:avLst/>
            <a:gdLst/>
            <a:ahLst/>
            <a:cxnLst/>
            <a:rect l="l" t="t" r="r" b="b"/>
            <a:pathLst>
              <a:path w="40639" h="58419">
                <a:moveTo>
                  <a:pt x="10096" y="29273"/>
                </a:moveTo>
                <a:lnTo>
                  <a:pt x="8953" y="19926"/>
                </a:lnTo>
                <a:lnTo>
                  <a:pt x="7899" y="10464"/>
                </a:lnTo>
                <a:lnTo>
                  <a:pt x="5410" y="3086"/>
                </a:lnTo>
                <a:lnTo>
                  <a:pt x="0" y="0"/>
                </a:lnTo>
                <a:lnTo>
                  <a:pt x="1143" y="9245"/>
                </a:lnTo>
                <a:lnTo>
                  <a:pt x="2209" y="18656"/>
                </a:lnTo>
                <a:lnTo>
                  <a:pt x="4686" y="26047"/>
                </a:lnTo>
                <a:lnTo>
                  <a:pt x="10096" y="29273"/>
                </a:lnTo>
                <a:close/>
              </a:path>
              <a:path w="40639" h="58419">
                <a:moveTo>
                  <a:pt x="40601" y="58318"/>
                </a:moveTo>
                <a:lnTo>
                  <a:pt x="39408" y="30949"/>
                </a:lnTo>
                <a:lnTo>
                  <a:pt x="36842" y="20027"/>
                </a:lnTo>
                <a:lnTo>
                  <a:pt x="30467" y="14617"/>
                </a:lnTo>
                <a:lnTo>
                  <a:pt x="31648" y="42100"/>
                </a:lnTo>
                <a:lnTo>
                  <a:pt x="34213" y="52997"/>
                </a:lnTo>
                <a:lnTo>
                  <a:pt x="40601" y="58318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1784518" y="4022890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80" h="44450">
                <a:moveTo>
                  <a:pt x="0" y="0"/>
                </a:moveTo>
                <a:lnTo>
                  <a:pt x="0" y="43865"/>
                </a:lnTo>
                <a:lnTo>
                  <a:pt x="30416" y="43865"/>
                </a:lnTo>
                <a:lnTo>
                  <a:pt x="30416" y="14744"/>
                </a:lnTo>
                <a:lnTo>
                  <a:pt x="22465" y="11394"/>
                </a:lnTo>
                <a:lnTo>
                  <a:pt x="16460" y="5381"/>
                </a:lnTo>
                <a:lnTo>
                  <a:pt x="9829" y="364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2154334" y="2445564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5" h="31750">
                <a:moveTo>
                  <a:pt x="21628" y="0"/>
                </a:moveTo>
                <a:lnTo>
                  <a:pt x="1334" y="0"/>
                </a:lnTo>
                <a:lnTo>
                  <a:pt x="0" y="21463"/>
                </a:lnTo>
                <a:lnTo>
                  <a:pt x="12167" y="31478"/>
                </a:lnTo>
                <a:lnTo>
                  <a:pt x="26544" y="29409"/>
                </a:lnTo>
                <a:lnTo>
                  <a:pt x="31839" y="14617"/>
                </a:lnTo>
                <a:lnTo>
                  <a:pt x="25642" y="13792"/>
                </a:lnTo>
                <a:lnTo>
                  <a:pt x="19761" y="12420"/>
                </a:lnTo>
                <a:lnTo>
                  <a:pt x="21628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723710" y="4756109"/>
            <a:ext cx="20955" cy="44450"/>
          </a:xfrm>
          <a:custGeom>
            <a:avLst/>
            <a:gdLst/>
            <a:ahLst/>
            <a:cxnLst/>
            <a:rect l="l" t="t" r="r" b="b"/>
            <a:pathLst>
              <a:path w="20954" h="44450">
                <a:moveTo>
                  <a:pt x="0" y="0"/>
                </a:moveTo>
                <a:lnTo>
                  <a:pt x="1173" y="16581"/>
                </a:lnTo>
                <a:lnTo>
                  <a:pt x="5241" y="29032"/>
                </a:lnTo>
                <a:lnTo>
                  <a:pt x="11772" y="37958"/>
                </a:lnTo>
                <a:lnTo>
                  <a:pt x="20332" y="43967"/>
                </a:lnTo>
                <a:lnTo>
                  <a:pt x="19775" y="26385"/>
                </a:lnTo>
                <a:lnTo>
                  <a:pt x="17914" y="10725"/>
                </a:lnTo>
                <a:lnTo>
                  <a:pt x="12179" y="694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3473992" y="3155318"/>
            <a:ext cx="43180" cy="49530"/>
          </a:xfrm>
          <a:custGeom>
            <a:avLst/>
            <a:gdLst/>
            <a:ahLst/>
            <a:cxnLst/>
            <a:rect l="l" t="t" r="r" b="b"/>
            <a:pathLst>
              <a:path w="43179" h="49530">
                <a:moveTo>
                  <a:pt x="20462" y="0"/>
                </a:moveTo>
                <a:lnTo>
                  <a:pt x="7985" y="1635"/>
                </a:lnTo>
                <a:lnTo>
                  <a:pt x="0" y="13154"/>
                </a:lnTo>
                <a:lnTo>
                  <a:pt x="497" y="28798"/>
                </a:lnTo>
                <a:lnTo>
                  <a:pt x="13472" y="42806"/>
                </a:lnTo>
                <a:lnTo>
                  <a:pt x="42915" y="49420"/>
                </a:lnTo>
                <a:lnTo>
                  <a:pt x="33436" y="14008"/>
                </a:lnTo>
                <a:lnTo>
                  <a:pt x="20462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2074364" y="2269966"/>
            <a:ext cx="30480" cy="43815"/>
          </a:xfrm>
          <a:custGeom>
            <a:avLst/>
            <a:gdLst/>
            <a:ahLst/>
            <a:cxnLst/>
            <a:rect l="l" t="t" r="r" b="b"/>
            <a:pathLst>
              <a:path w="30480" h="43814">
                <a:moveTo>
                  <a:pt x="0" y="0"/>
                </a:moveTo>
                <a:lnTo>
                  <a:pt x="0" y="43776"/>
                </a:lnTo>
                <a:lnTo>
                  <a:pt x="30391" y="43776"/>
                </a:lnTo>
                <a:lnTo>
                  <a:pt x="30391" y="14579"/>
                </a:lnTo>
                <a:lnTo>
                  <a:pt x="22493" y="11397"/>
                </a:lnTo>
                <a:lnTo>
                  <a:pt x="16505" y="5480"/>
                </a:lnTo>
                <a:lnTo>
                  <a:pt x="9861" y="46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2074360" y="2943016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80" h="44450">
                <a:moveTo>
                  <a:pt x="10134" y="0"/>
                </a:moveTo>
                <a:lnTo>
                  <a:pt x="8874" y="9112"/>
                </a:lnTo>
                <a:lnTo>
                  <a:pt x="5815" y="15722"/>
                </a:lnTo>
                <a:lnTo>
                  <a:pt x="2381" y="21799"/>
                </a:lnTo>
                <a:lnTo>
                  <a:pt x="0" y="29311"/>
                </a:lnTo>
                <a:lnTo>
                  <a:pt x="10287" y="29311"/>
                </a:lnTo>
                <a:lnTo>
                  <a:pt x="12052" y="41160"/>
                </a:lnTo>
                <a:lnTo>
                  <a:pt x="20383" y="43929"/>
                </a:lnTo>
                <a:lnTo>
                  <a:pt x="21684" y="34853"/>
                </a:lnTo>
                <a:lnTo>
                  <a:pt x="24687" y="28254"/>
                </a:lnTo>
                <a:lnTo>
                  <a:pt x="28039" y="22183"/>
                </a:lnTo>
                <a:lnTo>
                  <a:pt x="30391" y="14693"/>
                </a:lnTo>
                <a:lnTo>
                  <a:pt x="20383" y="14693"/>
                </a:lnTo>
                <a:lnTo>
                  <a:pt x="18427" y="2921"/>
                </a:lnTo>
                <a:lnTo>
                  <a:pt x="10134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2074019" y="2634343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80">
                <a:moveTo>
                  <a:pt x="4557" y="0"/>
                </a:moveTo>
                <a:lnTo>
                  <a:pt x="345" y="1405"/>
                </a:lnTo>
                <a:lnTo>
                  <a:pt x="0" y="6515"/>
                </a:lnTo>
                <a:lnTo>
                  <a:pt x="2402" y="13143"/>
                </a:lnTo>
                <a:lnTo>
                  <a:pt x="6310" y="17557"/>
                </a:lnTo>
                <a:lnTo>
                  <a:pt x="10479" y="16023"/>
                </a:lnTo>
                <a:lnTo>
                  <a:pt x="10825" y="11042"/>
                </a:lnTo>
                <a:lnTo>
                  <a:pt x="8451" y="4456"/>
                </a:lnTo>
                <a:lnTo>
                  <a:pt x="4557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2053993" y="3162548"/>
            <a:ext cx="20955" cy="44450"/>
          </a:xfrm>
          <a:custGeom>
            <a:avLst/>
            <a:gdLst/>
            <a:ahLst/>
            <a:cxnLst/>
            <a:rect l="l" t="t" r="r" b="b"/>
            <a:pathLst>
              <a:path w="20955" h="44450">
                <a:moveTo>
                  <a:pt x="0" y="0"/>
                </a:moveTo>
                <a:lnTo>
                  <a:pt x="545" y="17447"/>
                </a:lnTo>
                <a:lnTo>
                  <a:pt x="2417" y="33070"/>
                </a:lnTo>
                <a:lnTo>
                  <a:pt x="8174" y="43141"/>
                </a:lnTo>
                <a:lnTo>
                  <a:pt x="20370" y="43929"/>
                </a:lnTo>
                <a:lnTo>
                  <a:pt x="20370" y="14655"/>
                </a:lnTo>
                <a:lnTo>
                  <a:pt x="10172" y="14655"/>
                </a:lnTo>
                <a:lnTo>
                  <a:pt x="8280" y="2730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05475" y="4902475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4">
                <a:moveTo>
                  <a:pt x="6386" y="0"/>
                </a:moveTo>
                <a:lnTo>
                  <a:pt x="2441" y="1844"/>
                </a:lnTo>
                <a:lnTo>
                  <a:pt x="0" y="6213"/>
                </a:lnTo>
                <a:lnTo>
                  <a:pt x="751" y="11101"/>
                </a:lnTo>
                <a:lnTo>
                  <a:pt x="6386" y="14503"/>
                </a:lnTo>
                <a:lnTo>
                  <a:pt x="10438" y="12723"/>
                </a:lnTo>
                <a:lnTo>
                  <a:pt x="12887" y="8375"/>
                </a:lnTo>
                <a:lnTo>
                  <a:pt x="12085" y="3466"/>
                </a:lnTo>
                <a:lnTo>
                  <a:pt x="638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870857" y="2414775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80">
                <a:moveTo>
                  <a:pt x="4493" y="0"/>
                </a:moveTo>
                <a:lnTo>
                  <a:pt x="295" y="1439"/>
                </a:lnTo>
                <a:lnTo>
                  <a:pt x="0" y="6499"/>
                </a:lnTo>
                <a:lnTo>
                  <a:pt x="2405" y="13149"/>
                </a:lnTo>
                <a:lnTo>
                  <a:pt x="6309" y="17655"/>
                </a:lnTo>
                <a:lnTo>
                  <a:pt x="10506" y="16285"/>
                </a:lnTo>
                <a:lnTo>
                  <a:pt x="10802" y="11146"/>
                </a:lnTo>
                <a:lnTo>
                  <a:pt x="8396" y="4476"/>
                </a:lnTo>
                <a:lnTo>
                  <a:pt x="4493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2928654" y="3085282"/>
            <a:ext cx="16510" cy="24130"/>
          </a:xfrm>
          <a:custGeom>
            <a:avLst/>
            <a:gdLst/>
            <a:ahLst/>
            <a:cxnLst/>
            <a:rect l="l" t="t" r="r" b="b"/>
            <a:pathLst>
              <a:path w="16510" h="24130">
                <a:moveTo>
                  <a:pt x="0" y="0"/>
                </a:moveTo>
                <a:lnTo>
                  <a:pt x="7346" y="13170"/>
                </a:lnTo>
                <a:lnTo>
                  <a:pt x="16487" y="23760"/>
                </a:lnTo>
                <a:lnTo>
                  <a:pt x="10937" y="8008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1820354" y="2357628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5" h="29844">
                <a:moveTo>
                  <a:pt x="20370" y="0"/>
                </a:moveTo>
                <a:lnTo>
                  <a:pt x="0" y="0"/>
                </a:lnTo>
                <a:lnTo>
                  <a:pt x="0" y="29349"/>
                </a:lnTo>
                <a:lnTo>
                  <a:pt x="20370" y="29349"/>
                </a:lnTo>
                <a:lnTo>
                  <a:pt x="20370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8278483" y="4595342"/>
            <a:ext cx="1482725" cy="2260600"/>
          </a:xfrm>
          <a:custGeom>
            <a:avLst/>
            <a:gdLst/>
            <a:ahLst/>
            <a:cxnLst/>
            <a:rect l="l" t="t" r="r" b="b"/>
            <a:pathLst>
              <a:path w="1482725" h="2260600">
                <a:moveTo>
                  <a:pt x="39814" y="39535"/>
                </a:moveTo>
                <a:lnTo>
                  <a:pt x="30873" y="3848"/>
                </a:lnTo>
                <a:lnTo>
                  <a:pt x="17094" y="0"/>
                </a:lnTo>
                <a:lnTo>
                  <a:pt x="4711" y="15455"/>
                </a:lnTo>
                <a:lnTo>
                  <a:pt x="0" y="37693"/>
                </a:lnTo>
                <a:lnTo>
                  <a:pt x="9194" y="54152"/>
                </a:lnTo>
                <a:lnTo>
                  <a:pt x="12750" y="44450"/>
                </a:lnTo>
                <a:lnTo>
                  <a:pt x="19812" y="39941"/>
                </a:lnTo>
                <a:lnTo>
                  <a:pt x="29222" y="38874"/>
                </a:lnTo>
                <a:lnTo>
                  <a:pt x="39814" y="39535"/>
                </a:lnTo>
                <a:close/>
              </a:path>
              <a:path w="1482725" h="2260600">
                <a:moveTo>
                  <a:pt x="1482496" y="2260600"/>
                </a:moveTo>
                <a:lnTo>
                  <a:pt x="1482407" y="2258618"/>
                </a:lnTo>
                <a:lnTo>
                  <a:pt x="1462100" y="2258618"/>
                </a:lnTo>
                <a:lnTo>
                  <a:pt x="1462100" y="2260600"/>
                </a:lnTo>
                <a:lnTo>
                  <a:pt x="1482496" y="226060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8697531" y="2779783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86" y="0"/>
                </a:moveTo>
                <a:lnTo>
                  <a:pt x="2450" y="1889"/>
                </a:lnTo>
                <a:lnTo>
                  <a:pt x="0" y="6256"/>
                </a:lnTo>
                <a:lnTo>
                  <a:pt x="792" y="11149"/>
                </a:lnTo>
                <a:lnTo>
                  <a:pt x="6486" y="14617"/>
                </a:lnTo>
                <a:lnTo>
                  <a:pt x="10474" y="12739"/>
                </a:lnTo>
                <a:lnTo>
                  <a:pt x="12901" y="8389"/>
                </a:lnTo>
                <a:lnTo>
                  <a:pt x="12121" y="3500"/>
                </a:lnTo>
                <a:lnTo>
                  <a:pt x="6486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4412958" y="736028"/>
            <a:ext cx="5064760" cy="3626485"/>
          </a:xfrm>
          <a:custGeom>
            <a:avLst/>
            <a:gdLst/>
            <a:ahLst/>
            <a:cxnLst/>
            <a:rect l="l" t="t" r="r" b="b"/>
            <a:pathLst>
              <a:path w="5064760" h="3626485">
                <a:moveTo>
                  <a:pt x="40855" y="3608463"/>
                </a:moveTo>
                <a:lnTo>
                  <a:pt x="31648" y="3603358"/>
                </a:lnTo>
                <a:lnTo>
                  <a:pt x="23253" y="3597046"/>
                </a:lnTo>
                <a:lnTo>
                  <a:pt x="13449" y="3592753"/>
                </a:lnTo>
                <a:lnTo>
                  <a:pt x="38" y="3593731"/>
                </a:lnTo>
                <a:lnTo>
                  <a:pt x="0" y="3616858"/>
                </a:lnTo>
                <a:lnTo>
                  <a:pt x="15506" y="3626040"/>
                </a:lnTo>
                <a:lnTo>
                  <a:pt x="33477" y="3622764"/>
                </a:lnTo>
                <a:lnTo>
                  <a:pt x="40855" y="3608463"/>
                </a:lnTo>
                <a:close/>
              </a:path>
              <a:path w="5064760" h="3626485">
                <a:moveTo>
                  <a:pt x="5063782" y="11137"/>
                </a:moveTo>
                <a:lnTo>
                  <a:pt x="5061382" y="4483"/>
                </a:lnTo>
                <a:lnTo>
                  <a:pt x="5057483" y="0"/>
                </a:lnTo>
                <a:lnTo>
                  <a:pt x="5053330" y="1422"/>
                </a:lnTo>
                <a:lnTo>
                  <a:pt x="5052961" y="6578"/>
                </a:lnTo>
                <a:lnTo>
                  <a:pt x="5055362" y="13246"/>
                </a:lnTo>
                <a:lnTo>
                  <a:pt x="5059261" y="17691"/>
                </a:lnTo>
                <a:lnTo>
                  <a:pt x="5063426" y="16192"/>
                </a:lnTo>
                <a:lnTo>
                  <a:pt x="5063782" y="11137"/>
                </a:lnTo>
                <a:close/>
              </a:path>
              <a:path w="5064760" h="3626485">
                <a:moveTo>
                  <a:pt x="5064264" y="167398"/>
                </a:moveTo>
                <a:lnTo>
                  <a:pt x="5063414" y="147789"/>
                </a:lnTo>
                <a:lnTo>
                  <a:pt x="5043119" y="147789"/>
                </a:lnTo>
                <a:lnTo>
                  <a:pt x="5043119" y="191795"/>
                </a:lnTo>
                <a:lnTo>
                  <a:pt x="5054447" y="189877"/>
                </a:lnTo>
                <a:lnTo>
                  <a:pt x="5061382" y="181584"/>
                </a:lnTo>
                <a:lnTo>
                  <a:pt x="5064264" y="167398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8919921" y="4360341"/>
            <a:ext cx="1180465" cy="2613025"/>
          </a:xfrm>
          <a:custGeom>
            <a:avLst/>
            <a:gdLst/>
            <a:ahLst/>
            <a:cxnLst/>
            <a:rect l="l" t="t" r="r" b="b"/>
            <a:pathLst>
              <a:path w="1180465" h="2613025">
                <a:moveTo>
                  <a:pt x="10807" y="11010"/>
                </a:moveTo>
                <a:lnTo>
                  <a:pt x="8407" y="4432"/>
                </a:lnTo>
                <a:lnTo>
                  <a:pt x="4508" y="0"/>
                </a:lnTo>
                <a:lnTo>
                  <a:pt x="368" y="1460"/>
                </a:lnTo>
                <a:lnTo>
                  <a:pt x="0" y="6515"/>
                </a:lnTo>
                <a:lnTo>
                  <a:pt x="2387" y="13093"/>
                </a:lnTo>
                <a:lnTo>
                  <a:pt x="6286" y="17475"/>
                </a:lnTo>
                <a:lnTo>
                  <a:pt x="10464" y="16002"/>
                </a:lnTo>
                <a:lnTo>
                  <a:pt x="10807" y="11010"/>
                </a:lnTo>
                <a:close/>
              </a:path>
              <a:path w="1180465" h="2613025">
                <a:moveTo>
                  <a:pt x="373507" y="2596057"/>
                </a:moveTo>
                <a:lnTo>
                  <a:pt x="367284" y="2595257"/>
                </a:lnTo>
                <a:lnTo>
                  <a:pt x="361657" y="2594038"/>
                </a:lnTo>
                <a:lnTo>
                  <a:pt x="363410" y="2581402"/>
                </a:lnTo>
                <a:lnTo>
                  <a:pt x="343039" y="2581402"/>
                </a:lnTo>
                <a:lnTo>
                  <a:pt x="341744" y="2602877"/>
                </a:lnTo>
                <a:lnTo>
                  <a:pt x="353923" y="2612898"/>
                </a:lnTo>
                <a:lnTo>
                  <a:pt x="368274" y="2610840"/>
                </a:lnTo>
                <a:lnTo>
                  <a:pt x="373507" y="2596057"/>
                </a:lnTo>
                <a:close/>
              </a:path>
              <a:path w="1180465" h="2613025">
                <a:moveTo>
                  <a:pt x="1005611" y="1701736"/>
                </a:moveTo>
                <a:lnTo>
                  <a:pt x="1003998" y="1693595"/>
                </a:lnTo>
                <a:lnTo>
                  <a:pt x="1005420" y="1681226"/>
                </a:lnTo>
                <a:lnTo>
                  <a:pt x="998397" y="1680895"/>
                </a:lnTo>
                <a:lnTo>
                  <a:pt x="1000010" y="1689036"/>
                </a:lnTo>
                <a:lnTo>
                  <a:pt x="998639" y="1701469"/>
                </a:lnTo>
                <a:lnTo>
                  <a:pt x="1005611" y="1701736"/>
                </a:lnTo>
                <a:close/>
              </a:path>
              <a:path w="1180465" h="2613025">
                <a:moveTo>
                  <a:pt x="1179918" y="1660004"/>
                </a:moveTo>
                <a:lnTo>
                  <a:pt x="1159992" y="1650860"/>
                </a:lnTo>
                <a:lnTo>
                  <a:pt x="1143431" y="1663166"/>
                </a:lnTo>
                <a:lnTo>
                  <a:pt x="1130592" y="1686966"/>
                </a:lnTo>
                <a:lnTo>
                  <a:pt x="1121816" y="1712290"/>
                </a:lnTo>
                <a:lnTo>
                  <a:pt x="1144181" y="1710499"/>
                </a:lnTo>
                <a:lnTo>
                  <a:pt x="1160627" y="1700212"/>
                </a:lnTo>
                <a:lnTo>
                  <a:pt x="1172184" y="1682889"/>
                </a:lnTo>
                <a:lnTo>
                  <a:pt x="1179918" y="166000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9130613" y="48740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68" y="0"/>
                </a:moveTo>
                <a:lnTo>
                  <a:pt x="389" y="1502"/>
                </a:lnTo>
                <a:lnTo>
                  <a:pt x="0" y="6531"/>
                </a:lnTo>
                <a:lnTo>
                  <a:pt x="2356" y="13145"/>
                </a:lnTo>
                <a:lnTo>
                  <a:pt x="6235" y="17583"/>
                </a:lnTo>
                <a:lnTo>
                  <a:pt x="10410" y="16082"/>
                </a:lnTo>
                <a:lnTo>
                  <a:pt x="10810" y="11005"/>
                </a:lnTo>
                <a:lnTo>
                  <a:pt x="8452" y="4406"/>
                </a:lnTo>
                <a:lnTo>
                  <a:pt x="4568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7131113" y="474141"/>
            <a:ext cx="4676140" cy="6468110"/>
          </a:xfrm>
          <a:custGeom>
            <a:avLst/>
            <a:gdLst/>
            <a:ahLst/>
            <a:cxnLst/>
            <a:rect l="l" t="t" r="r" b="b"/>
            <a:pathLst>
              <a:path w="4676140" h="6468109">
                <a:moveTo>
                  <a:pt x="10033" y="2892552"/>
                </a:moveTo>
                <a:lnTo>
                  <a:pt x="7810" y="2885935"/>
                </a:lnTo>
                <a:lnTo>
                  <a:pt x="4191" y="2881477"/>
                </a:lnTo>
                <a:lnTo>
                  <a:pt x="342" y="2882912"/>
                </a:lnTo>
                <a:lnTo>
                  <a:pt x="0" y="2888030"/>
                </a:lnTo>
                <a:lnTo>
                  <a:pt x="2209" y="2894647"/>
                </a:lnTo>
                <a:lnTo>
                  <a:pt x="5829" y="2899067"/>
                </a:lnTo>
                <a:lnTo>
                  <a:pt x="9728" y="2897568"/>
                </a:lnTo>
                <a:lnTo>
                  <a:pt x="10033" y="2892552"/>
                </a:lnTo>
                <a:close/>
              </a:path>
              <a:path w="4676140" h="6468109">
                <a:moveTo>
                  <a:pt x="283298" y="2486977"/>
                </a:moveTo>
                <a:lnTo>
                  <a:pt x="279463" y="2455316"/>
                </a:lnTo>
                <a:lnTo>
                  <a:pt x="264426" y="2444762"/>
                </a:lnTo>
                <a:lnTo>
                  <a:pt x="249428" y="2455316"/>
                </a:lnTo>
                <a:lnTo>
                  <a:pt x="245694" y="2486977"/>
                </a:lnTo>
                <a:lnTo>
                  <a:pt x="283298" y="2486977"/>
                </a:lnTo>
                <a:close/>
              </a:path>
              <a:path w="4676140" h="6468109">
                <a:moveTo>
                  <a:pt x="750023" y="6189561"/>
                </a:moveTo>
                <a:lnTo>
                  <a:pt x="749947" y="6188761"/>
                </a:lnTo>
                <a:lnTo>
                  <a:pt x="740638" y="6190348"/>
                </a:lnTo>
                <a:lnTo>
                  <a:pt x="739889" y="6189561"/>
                </a:lnTo>
                <a:lnTo>
                  <a:pt x="736117" y="6186779"/>
                </a:lnTo>
                <a:lnTo>
                  <a:pt x="722249" y="6177305"/>
                </a:lnTo>
                <a:lnTo>
                  <a:pt x="719442" y="6174943"/>
                </a:lnTo>
                <a:lnTo>
                  <a:pt x="718985" y="6191237"/>
                </a:lnTo>
                <a:lnTo>
                  <a:pt x="731685" y="6207722"/>
                </a:lnTo>
                <a:lnTo>
                  <a:pt x="745921" y="6211468"/>
                </a:lnTo>
                <a:lnTo>
                  <a:pt x="750023" y="6189561"/>
                </a:lnTo>
                <a:close/>
              </a:path>
              <a:path w="4676140" h="6468109">
                <a:moveTo>
                  <a:pt x="816648" y="4288383"/>
                </a:moveTo>
                <a:lnTo>
                  <a:pt x="811060" y="4272572"/>
                </a:lnTo>
                <a:lnTo>
                  <a:pt x="800125" y="4264647"/>
                </a:lnTo>
                <a:lnTo>
                  <a:pt x="807491" y="4277830"/>
                </a:lnTo>
                <a:lnTo>
                  <a:pt x="816648" y="4288383"/>
                </a:lnTo>
                <a:close/>
              </a:path>
              <a:path w="4676140" h="6468109">
                <a:moveTo>
                  <a:pt x="1142593" y="4544530"/>
                </a:moveTo>
                <a:lnTo>
                  <a:pt x="1141831" y="4539653"/>
                </a:lnTo>
                <a:lnTo>
                  <a:pt x="1136205" y="4536186"/>
                </a:lnTo>
                <a:lnTo>
                  <a:pt x="1132154" y="4538027"/>
                </a:lnTo>
                <a:lnTo>
                  <a:pt x="1129690" y="4542409"/>
                </a:lnTo>
                <a:lnTo>
                  <a:pt x="1130490" y="4547324"/>
                </a:lnTo>
                <a:lnTo>
                  <a:pt x="1136205" y="4550765"/>
                </a:lnTo>
                <a:lnTo>
                  <a:pt x="1140167" y="4548886"/>
                </a:lnTo>
                <a:lnTo>
                  <a:pt x="1142593" y="4544530"/>
                </a:lnTo>
                <a:close/>
              </a:path>
              <a:path w="4676140" h="6468109">
                <a:moveTo>
                  <a:pt x="1189951" y="4292295"/>
                </a:moveTo>
                <a:lnTo>
                  <a:pt x="1187564" y="4285678"/>
                </a:lnTo>
                <a:lnTo>
                  <a:pt x="1183652" y="4281259"/>
                </a:lnTo>
                <a:lnTo>
                  <a:pt x="1179474" y="4282745"/>
                </a:lnTo>
                <a:lnTo>
                  <a:pt x="1179156" y="4287723"/>
                </a:lnTo>
                <a:lnTo>
                  <a:pt x="1181544" y="4294327"/>
                </a:lnTo>
                <a:lnTo>
                  <a:pt x="1185443" y="4298797"/>
                </a:lnTo>
                <a:lnTo>
                  <a:pt x="1189596" y="4297362"/>
                </a:lnTo>
                <a:lnTo>
                  <a:pt x="1189951" y="4292295"/>
                </a:lnTo>
                <a:close/>
              </a:path>
              <a:path w="4676140" h="6468109">
                <a:moveTo>
                  <a:pt x="1319453" y="6345491"/>
                </a:moveTo>
                <a:lnTo>
                  <a:pt x="1317053" y="6338862"/>
                </a:lnTo>
                <a:lnTo>
                  <a:pt x="1313116" y="6334392"/>
                </a:lnTo>
                <a:lnTo>
                  <a:pt x="1308874" y="6335738"/>
                </a:lnTo>
                <a:lnTo>
                  <a:pt x="1308569" y="6340907"/>
                </a:lnTo>
                <a:lnTo>
                  <a:pt x="1310944" y="6347574"/>
                </a:lnTo>
                <a:lnTo>
                  <a:pt x="1314831" y="6352019"/>
                </a:lnTo>
                <a:lnTo>
                  <a:pt x="1319072" y="6350546"/>
                </a:lnTo>
                <a:lnTo>
                  <a:pt x="1319453" y="6345491"/>
                </a:lnTo>
                <a:close/>
              </a:path>
              <a:path w="4676140" h="6468109">
                <a:moveTo>
                  <a:pt x="1359712" y="14770"/>
                </a:moveTo>
                <a:lnTo>
                  <a:pt x="1349578" y="14770"/>
                </a:lnTo>
                <a:lnTo>
                  <a:pt x="1347597" y="2959"/>
                </a:lnTo>
                <a:lnTo>
                  <a:pt x="1339303" y="0"/>
                </a:lnTo>
                <a:lnTo>
                  <a:pt x="1337119" y="11544"/>
                </a:lnTo>
                <a:lnTo>
                  <a:pt x="1332992" y="20243"/>
                </a:lnTo>
                <a:lnTo>
                  <a:pt x="1329486" y="29819"/>
                </a:lnTo>
                <a:lnTo>
                  <a:pt x="1329169" y="44005"/>
                </a:lnTo>
                <a:lnTo>
                  <a:pt x="1340688" y="42227"/>
                </a:lnTo>
                <a:lnTo>
                  <a:pt x="1349311" y="36372"/>
                </a:lnTo>
                <a:lnTo>
                  <a:pt x="1355509" y="27025"/>
                </a:lnTo>
                <a:lnTo>
                  <a:pt x="1359712" y="14770"/>
                </a:lnTo>
                <a:close/>
              </a:path>
              <a:path w="4676140" h="6468109">
                <a:moveTo>
                  <a:pt x="1410449" y="6321272"/>
                </a:moveTo>
                <a:lnTo>
                  <a:pt x="1390065" y="6321272"/>
                </a:lnTo>
                <a:lnTo>
                  <a:pt x="1390065" y="6350559"/>
                </a:lnTo>
                <a:lnTo>
                  <a:pt x="1410449" y="6350559"/>
                </a:lnTo>
                <a:lnTo>
                  <a:pt x="1410449" y="6321272"/>
                </a:lnTo>
                <a:close/>
              </a:path>
              <a:path w="4676140" h="6468109">
                <a:moveTo>
                  <a:pt x="1427060" y="110909"/>
                </a:moveTo>
                <a:lnTo>
                  <a:pt x="1426273" y="106019"/>
                </a:lnTo>
                <a:lnTo>
                  <a:pt x="1420609" y="102552"/>
                </a:lnTo>
                <a:lnTo>
                  <a:pt x="1416685" y="104432"/>
                </a:lnTo>
                <a:lnTo>
                  <a:pt x="1414272" y="108826"/>
                </a:lnTo>
                <a:lnTo>
                  <a:pt x="1415021" y="113728"/>
                </a:lnTo>
                <a:lnTo>
                  <a:pt x="1420609" y="117094"/>
                </a:lnTo>
                <a:lnTo>
                  <a:pt x="1424622" y="115252"/>
                </a:lnTo>
                <a:lnTo>
                  <a:pt x="1427060" y="110909"/>
                </a:lnTo>
                <a:close/>
              </a:path>
              <a:path w="4676140" h="6468109">
                <a:moveTo>
                  <a:pt x="1427962" y="6403759"/>
                </a:moveTo>
                <a:lnTo>
                  <a:pt x="1410449" y="6379819"/>
                </a:lnTo>
                <a:lnTo>
                  <a:pt x="1404023" y="6392418"/>
                </a:lnTo>
                <a:lnTo>
                  <a:pt x="1402092" y="6411582"/>
                </a:lnTo>
                <a:lnTo>
                  <a:pt x="1399235" y="6429515"/>
                </a:lnTo>
                <a:lnTo>
                  <a:pt x="1390078" y="6438366"/>
                </a:lnTo>
                <a:lnTo>
                  <a:pt x="1381188" y="6440094"/>
                </a:lnTo>
                <a:lnTo>
                  <a:pt x="1373924" y="6444208"/>
                </a:lnTo>
                <a:lnTo>
                  <a:pt x="1369669" y="6452717"/>
                </a:lnTo>
                <a:lnTo>
                  <a:pt x="1369822" y="6467602"/>
                </a:lnTo>
                <a:lnTo>
                  <a:pt x="1402664" y="6465989"/>
                </a:lnTo>
                <a:lnTo>
                  <a:pt x="1423708" y="6438608"/>
                </a:lnTo>
                <a:lnTo>
                  <a:pt x="1427962" y="6403759"/>
                </a:lnTo>
                <a:close/>
              </a:path>
              <a:path w="4676140" h="6468109">
                <a:moveTo>
                  <a:pt x="1494282" y="2542667"/>
                </a:moveTo>
                <a:lnTo>
                  <a:pt x="1488046" y="2538628"/>
                </a:lnTo>
                <a:lnTo>
                  <a:pt x="1480337" y="2539555"/>
                </a:lnTo>
                <a:lnTo>
                  <a:pt x="1474076" y="2543949"/>
                </a:lnTo>
                <a:lnTo>
                  <a:pt x="1472476" y="2549347"/>
                </a:lnTo>
                <a:lnTo>
                  <a:pt x="1478699" y="2553284"/>
                </a:lnTo>
                <a:lnTo>
                  <a:pt x="1486433" y="2552433"/>
                </a:lnTo>
                <a:lnTo>
                  <a:pt x="1492681" y="2548077"/>
                </a:lnTo>
                <a:lnTo>
                  <a:pt x="1494282" y="2542667"/>
                </a:lnTo>
                <a:close/>
              </a:path>
              <a:path w="4676140" h="6468109">
                <a:moveTo>
                  <a:pt x="1612760" y="4086161"/>
                </a:moveTo>
                <a:lnTo>
                  <a:pt x="1611998" y="4081272"/>
                </a:lnTo>
                <a:lnTo>
                  <a:pt x="1606372" y="4077843"/>
                </a:lnTo>
                <a:lnTo>
                  <a:pt x="1602270" y="4079722"/>
                </a:lnTo>
                <a:lnTo>
                  <a:pt x="1599819" y="4084066"/>
                </a:lnTo>
                <a:lnTo>
                  <a:pt x="1600644" y="4088942"/>
                </a:lnTo>
                <a:lnTo>
                  <a:pt x="1606372" y="4092384"/>
                </a:lnTo>
                <a:lnTo>
                  <a:pt x="1610321" y="4090517"/>
                </a:lnTo>
                <a:lnTo>
                  <a:pt x="1612760" y="4086161"/>
                </a:lnTo>
                <a:close/>
              </a:path>
              <a:path w="4676140" h="6468109">
                <a:moveTo>
                  <a:pt x="1614258" y="6137580"/>
                </a:moveTo>
                <a:lnTo>
                  <a:pt x="1611337" y="6119838"/>
                </a:lnTo>
                <a:lnTo>
                  <a:pt x="1604492" y="6107696"/>
                </a:lnTo>
                <a:lnTo>
                  <a:pt x="1593316" y="6101816"/>
                </a:lnTo>
                <a:lnTo>
                  <a:pt x="1593202" y="6123965"/>
                </a:lnTo>
                <a:lnTo>
                  <a:pt x="1592935" y="6146279"/>
                </a:lnTo>
                <a:lnTo>
                  <a:pt x="1597952" y="6160986"/>
                </a:lnTo>
                <a:lnTo>
                  <a:pt x="1613687" y="6160287"/>
                </a:lnTo>
                <a:lnTo>
                  <a:pt x="1614258" y="6137580"/>
                </a:lnTo>
                <a:close/>
              </a:path>
              <a:path w="4676140" h="6468109">
                <a:moveTo>
                  <a:pt x="1868004" y="6184595"/>
                </a:moveTo>
                <a:lnTo>
                  <a:pt x="1865617" y="6177991"/>
                </a:lnTo>
                <a:lnTo>
                  <a:pt x="1861743" y="6173521"/>
                </a:lnTo>
                <a:lnTo>
                  <a:pt x="1857603" y="6174943"/>
                </a:lnTo>
                <a:lnTo>
                  <a:pt x="1857222" y="6179934"/>
                </a:lnTo>
                <a:lnTo>
                  <a:pt x="1859597" y="6186538"/>
                </a:lnTo>
                <a:lnTo>
                  <a:pt x="1863496" y="6191008"/>
                </a:lnTo>
                <a:lnTo>
                  <a:pt x="1867662" y="6189561"/>
                </a:lnTo>
                <a:lnTo>
                  <a:pt x="1868004" y="6184595"/>
                </a:lnTo>
                <a:close/>
              </a:path>
              <a:path w="4676140" h="6468109">
                <a:moveTo>
                  <a:pt x="1918843" y="6052820"/>
                </a:moveTo>
                <a:lnTo>
                  <a:pt x="1916480" y="6046216"/>
                </a:lnTo>
                <a:lnTo>
                  <a:pt x="1912581" y="6041796"/>
                </a:lnTo>
                <a:lnTo>
                  <a:pt x="1908340" y="6043269"/>
                </a:lnTo>
                <a:lnTo>
                  <a:pt x="1908022" y="6048311"/>
                </a:lnTo>
                <a:lnTo>
                  <a:pt x="1910422" y="6054903"/>
                </a:lnTo>
                <a:lnTo>
                  <a:pt x="1914321" y="6059335"/>
                </a:lnTo>
                <a:lnTo>
                  <a:pt x="1918512" y="6057849"/>
                </a:lnTo>
                <a:lnTo>
                  <a:pt x="1918843" y="6052820"/>
                </a:lnTo>
                <a:close/>
              </a:path>
              <a:path w="4676140" h="6468109">
                <a:moveTo>
                  <a:pt x="2918803" y="5633783"/>
                </a:moveTo>
                <a:lnTo>
                  <a:pt x="2915335" y="5623115"/>
                </a:lnTo>
                <a:lnTo>
                  <a:pt x="2911310" y="5613222"/>
                </a:lnTo>
                <a:lnTo>
                  <a:pt x="2910624" y="5598490"/>
                </a:lnTo>
                <a:lnTo>
                  <a:pt x="2892920" y="5606034"/>
                </a:lnTo>
                <a:lnTo>
                  <a:pt x="2890926" y="5625503"/>
                </a:lnTo>
                <a:lnTo>
                  <a:pt x="2900591" y="5644566"/>
                </a:lnTo>
                <a:lnTo>
                  <a:pt x="2917837" y="5650865"/>
                </a:lnTo>
                <a:lnTo>
                  <a:pt x="2918803" y="5633783"/>
                </a:lnTo>
                <a:close/>
              </a:path>
              <a:path w="4676140" h="6468109">
                <a:moveTo>
                  <a:pt x="4675771" y="4331144"/>
                </a:moveTo>
                <a:lnTo>
                  <a:pt x="4673384" y="4324515"/>
                </a:lnTo>
                <a:lnTo>
                  <a:pt x="4669498" y="4320057"/>
                </a:lnTo>
                <a:lnTo>
                  <a:pt x="4665319" y="4321543"/>
                </a:lnTo>
                <a:lnTo>
                  <a:pt x="4664964" y="4326610"/>
                </a:lnTo>
                <a:lnTo>
                  <a:pt x="4667351" y="4333202"/>
                </a:lnTo>
                <a:lnTo>
                  <a:pt x="4671263" y="4337621"/>
                </a:lnTo>
                <a:lnTo>
                  <a:pt x="4675454" y="4336161"/>
                </a:lnTo>
                <a:lnTo>
                  <a:pt x="4675771" y="433114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8213414" y="1842443"/>
            <a:ext cx="20320" cy="44450"/>
          </a:xfrm>
          <a:custGeom>
            <a:avLst/>
            <a:gdLst/>
            <a:ahLst/>
            <a:cxnLst/>
            <a:rect l="l" t="t" r="r" b="b"/>
            <a:pathLst>
              <a:path w="20320" h="44450">
                <a:moveTo>
                  <a:pt x="0" y="0"/>
                </a:moveTo>
                <a:lnTo>
                  <a:pt x="501" y="17496"/>
                </a:lnTo>
                <a:lnTo>
                  <a:pt x="2332" y="33094"/>
                </a:lnTo>
                <a:lnTo>
                  <a:pt x="8070" y="43146"/>
                </a:lnTo>
                <a:lnTo>
                  <a:pt x="20294" y="44005"/>
                </a:lnTo>
                <a:lnTo>
                  <a:pt x="20294" y="14693"/>
                </a:lnTo>
                <a:lnTo>
                  <a:pt x="10096" y="14693"/>
                </a:lnTo>
                <a:lnTo>
                  <a:pt x="8140" y="2705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7738969" y="298651"/>
            <a:ext cx="20320" cy="43815"/>
          </a:xfrm>
          <a:custGeom>
            <a:avLst/>
            <a:gdLst/>
            <a:ahLst/>
            <a:cxnLst/>
            <a:rect l="l" t="t" r="r" b="b"/>
            <a:pathLst>
              <a:path w="20320" h="43814">
                <a:moveTo>
                  <a:pt x="0" y="0"/>
                </a:moveTo>
                <a:lnTo>
                  <a:pt x="1151" y="16546"/>
                </a:lnTo>
                <a:lnTo>
                  <a:pt x="5233" y="28917"/>
                </a:lnTo>
                <a:lnTo>
                  <a:pt x="11756" y="37765"/>
                </a:lnTo>
                <a:lnTo>
                  <a:pt x="20231" y="43738"/>
                </a:lnTo>
                <a:lnTo>
                  <a:pt x="19750" y="26294"/>
                </a:lnTo>
                <a:lnTo>
                  <a:pt x="17911" y="10748"/>
                </a:lnTo>
                <a:lnTo>
                  <a:pt x="12174" y="763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8182475" y="208968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627" y="0"/>
                </a:moveTo>
                <a:lnTo>
                  <a:pt x="355" y="1524"/>
                </a:lnTo>
                <a:lnTo>
                  <a:pt x="0" y="6582"/>
                </a:lnTo>
                <a:lnTo>
                  <a:pt x="2388" y="13209"/>
                </a:lnTo>
                <a:lnTo>
                  <a:pt x="6304" y="17638"/>
                </a:lnTo>
                <a:lnTo>
                  <a:pt x="10528" y="16103"/>
                </a:lnTo>
                <a:lnTo>
                  <a:pt x="10942" y="11048"/>
                </a:lnTo>
                <a:lnTo>
                  <a:pt x="8565" y="4427"/>
                </a:lnTo>
                <a:lnTo>
                  <a:pt x="4627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7667031" y="5236368"/>
            <a:ext cx="16510" cy="24130"/>
          </a:xfrm>
          <a:custGeom>
            <a:avLst/>
            <a:gdLst/>
            <a:ahLst/>
            <a:cxnLst/>
            <a:rect l="l" t="t" r="r" b="b"/>
            <a:pathLst>
              <a:path w="16509" h="24129">
                <a:moveTo>
                  <a:pt x="0" y="0"/>
                </a:moveTo>
                <a:lnTo>
                  <a:pt x="7358" y="13132"/>
                </a:lnTo>
                <a:lnTo>
                  <a:pt x="16502" y="23731"/>
                </a:lnTo>
                <a:lnTo>
                  <a:pt x="10929" y="8065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7647161" y="533067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14" y="0"/>
                </a:moveTo>
                <a:lnTo>
                  <a:pt x="295" y="1459"/>
                </a:lnTo>
                <a:lnTo>
                  <a:pt x="0" y="6531"/>
                </a:lnTo>
                <a:lnTo>
                  <a:pt x="2409" y="13150"/>
                </a:lnTo>
                <a:lnTo>
                  <a:pt x="6324" y="17569"/>
                </a:lnTo>
                <a:lnTo>
                  <a:pt x="10544" y="16039"/>
                </a:lnTo>
                <a:lnTo>
                  <a:pt x="10839" y="11048"/>
                </a:lnTo>
                <a:lnTo>
                  <a:pt x="8429" y="4449"/>
                </a:lnTo>
                <a:lnTo>
                  <a:pt x="451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619964" y="3582423"/>
            <a:ext cx="10160" cy="17780"/>
          </a:xfrm>
          <a:custGeom>
            <a:avLst/>
            <a:gdLst/>
            <a:ahLst/>
            <a:cxnLst/>
            <a:rect l="l" t="t" r="r" b="b"/>
            <a:pathLst>
              <a:path w="10159" h="17779">
                <a:moveTo>
                  <a:pt x="4195" y="0"/>
                </a:moveTo>
                <a:lnTo>
                  <a:pt x="299" y="1469"/>
                </a:lnTo>
                <a:lnTo>
                  <a:pt x="0" y="6515"/>
                </a:lnTo>
                <a:lnTo>
                  <a:pt x="2210" y="13155"/>
                </a:lnTo>
                <a:lnTo>
                  <a:pt x="5821" y="17616"/>
                </a:lnTo>
                <a:lnTo>
                  <a:pt x="9722" y="16125"/>
                </a:lnTo>
                <a:lnTo>
                  <a:pt x="10048" y="11100"/>
                </a:lnTo>
                <a:lnTo>
                  <a:pt x="7825" y="4468"/>
                </a:lnTo>
                <a:lnTo>
                  <a:pt x="4195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7539444" y="5317553"/>
            <a:ext cx="108585" cy="1567180"/>
          </a:xfrm>
          <a:custGeom>
            <a:avLst/>
            <a:gdLst/>
            <a:ahLst/>
            <a:cxnLst/>
            <a:rect l="l" t="t" r="r" b="b"/>
            <a:pathLst>
              <a:path w="108584" h="1567179">
                <a:moveTo>
                  <a:pt x="12890" y="8394"/>
                </a:moveTo>
                <a:lnTo>
                  <a:pt x="12115" y="3517"/>
                </a:lnTo>
                <a:lnTo>
                  <a:pt x="6438" y="0"/>
                </a:lnTo>
                <a:lnTo>
                  <a:pt x="2438" y="1879"/>
                </a:lnTo>
                <a:lnTo>
                  <a:pt x="0" y="6223"/>
                </a:lnTo>
                <a:lnTo>
                  <a:pt x="787" y="11099"/>
                </a:lnTo>
                <a:lnTo>
                  <a:pt x="6438" y="14579"/>
                </a:lnTo>
                <a:lnTo>
                  <a:pt x="10426" y="12712"/>
                </a:lnTo>
                <a:lnTo>
                  <a:pt x="12890" y="8394"/>
                </a:lnTo>
                <a:close/>
              </a:path>
              <a:path w="108584" h="1567179">
                <a:moveTo>
                  <a:pt x="88036" y="1560614"/>
                </a:moveTo>
                <a:lnTo>
                  <a:pt x="85648" y="1553972"/>
                </a:lnTo>
                <a:lnTo>
                  <a:pt x="81775" y="1549590"/>
                </a:lnTo>
                <a:lnTo>
                  <a:pt x="77622" y="1551254"/>
                </a:lnTo>
                <a:lnTo>
                  <a:pt x="77216" y="1556194"/>
                </a:lnTo>
                <a:lnTo>
                  <a:pt x="79603" y="1562722"/>
                </a:lnTo>
                <a:lnTo>
                  <a:pt x="83502" y="1567141"/>
                </a:lnTo>
                <a:lnTo>
                  <a:pt x="87718" y="1565719"/>
                </a:lnTo>
                <a:lnTo>
                  <a:pt x="88036" y="1560614"/>
                </a:lnTo>
                <a:close/>
              </a:path>
              <a:path w="108584" h="1567179">
                <a:moveTo>
                  <a:pt x="108013" y="1316875"/>
                </a:moveTo>
                <a:lnTo>
                  <a:pt x="94348" y="1307350"/>
                </a:lnTo>
                <a:lnTo>
                  <a:pt x="81127" y="1267929"/>
                </a:lnTo>
                <a:lnTo>
                  <a:pt x="67449" y="1258404"/>
                </a:lnTo>
                <a:lnTo>
                  <a:pt x="72009" y="1284389"/>
                </a:lnTo>
                <a:lnTo>
                  <a:pt x="71882" y="1299311"/>
                </a:lnTo>
                <a:lnTo>
                  <a:pt x="72085" y="1312075"/>
                </a:lnTo>
                <a:lnTo>
                  <a:pt x="77622" y="1331531"/>
                </a:lnTo>
                <a:lnTo>
                  <a:pt x="96710" y="1329842"/>
                </a:lnTo>
                <a:lnTo>
                  <a:pt x="104292" y="1326146"/>
                </a:lnTo>
                <a:lnTo>
                  <a:pt x="108013" y="131687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7908597" y="1857139"/>
            <a:ext cx="31115" cy="39370"/>
          </a:xfrm>
          <a:custGeom>
            <a:avLst/>
            <a:gdLst/>
            <a:ahLst/>
            <a:cxnLst/>
            <a:rect l="l" t="t" r="r" b="b"/>
            <a:pathLst>
              <a:path w="31115" h="39369">
                <a:moveTo>
                  <a:pt x="0" y="0"/>
                </a:moveTo>
                <a:lnTo>
                  <a:pt x="0" y="29311"/>
                </a:lnTo>
                <a:lnTo>
                  <a:pt x="10093" y="38049"/>
                </a:lnTo>
                <a:lnTo>
                  <a:pt x="18543" y="39323"/>
                </a:lnTo>
                <a:lnTo>
                  <a:pt x="25347" y="31927"/>
                </a:lnTo>
                <a:lnTo>
                  <a:pt x="30505" y="14655"/>
                </a:lnTo>
                <a:lnTo>
                  <a:pt x="22536" y="11403"/>
                </a:lnTo>
                <a:lnTo>
                  <a:pt x="16505" y="5418"/>
                </a:lnTo>
                <a:lnTo>
                  <a:pt x="9847" y="38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478803" y="3831191"/>
            <a:ext cx="10160" cy="17780"/>
          </a:xfrm>
          <a:custGeom>
            <a:avLst/>
            <a:gdLst/>
            <a:ahLst/>
            <a:cxnLst/>
            <a:rect l="l" t="t" r="r" b="b"/>
            <a:pathLst>
              <a:path w="10160" h="17779">
                <a:moveTo>
                  <a:pt x="4191" y="0"/>
                </a:moveTo>
                <a:lnTo>
                  <a:pt x="279" y="1502"/>
                </a:lnTo>
                <a:lnTo>
                  <a:pt x="0" y="6515"/>
                </a:lnTo>
                <a:lnTo>
                  <a:pt x="2227" y="13116"/>
                </a:lnTo>
                <a:lnTo>
                  <a:pt x="5842" y="17564"/>
                </a:lnTo>
                <a:lnTo>
                  <a:pt x="9728" y="16119"/>
                </a:lnTo>
                <a:lnTo>
                  <a:pt x="10044" y="11064"/>
                </a:lnTo>
                <a:lnTo>
                  <a:pt x="7823" y="4439"/>
                </a:lnTo>
                <a:lnTo>
                  <a:pt x="4191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7434084" y="4659045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4" h="29210">
                <a:moveTo>
                  <a:pt x="20370" y="0"/>
                </a:moveTo>
                <a:lnTo>
                  <a:pt x="0" y="0"/>
                </a:lnTo>
                <a:lnTo>
                  <a:pt x="0" y="29197"/>
                </a:lnTo>
                <a:lnTo>
                  <a:pt x="20370" y="29197"/>
                </a:lnTo>
                <a:lnTo>
                  <a:pt x="2037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7383284" y="4790820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4" h="29845">
                <a:moveTo>
                  <a:pt x="20370" y="0"/>
                </a:moveTo>
                <a:lnTo>
                  <a:pt x="0" y="0"/>
                </a:lnTo>
                <a:lnTo>
                  <a:pt x="0" y="29235"/>
                </a:lnTo>
                <a:lnTo>
                  <a:pt x="20370" y="29235"/>
                </a:lnTo>
                <a:lnTo>
                  <a:pt x="20370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375265" y="3406911"/>
            <a:ext cx="10160" cy="17780"/>
          </a:xfrm>
          <a:custGeom>
            <a:avLst/>
            <a:gdLst/>
            <a:ahLst/>
            <a:cxnLst/>
            <a:rect l="l" t="t" r="r" b="b"/>
            <a:pathLst>
              <a:path w="10160" h="17779">
                <a:moveTo>
                  <a:pt x="4213" y="0"/>
                </a:moveTo>
                <a:lnTo>
                  <a:pt x="306" y="1609"/>
                </a:lnTo>
                <a:lnTo>
                  <a:pt x="0" y="6611"/>
                </a:lnTo>
                <a:lnTo>
                  <a:pt x="2223" y="13171"/>
                </a:lnTo>
                <a:lnTo>
                  <a:pt x="5834" y="17595"/>
                </a:lnTo>
                <a:lnTo>
                  <a:pt x="9692" y="16189"/>
                </a:lnTo>
                <a:lnTo>
                  <a:pt x="10029" y="11048"/>
                </a:lnTo>
                <a:lnTo>
                  <a:pt x="7828" y="4399"/>
                </a:lnTo>
                <a:lnTo>
                  <a:pt x="4213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7302050" y="4790829"/>
            <a:ext cx="21590" cy="44450"/>
          </a:xfrm>
          <a:custGeom>
            <a:avLst/>
            <a:gdLst/>
            <a:ahLst/>
            <a:cxnLst/>
            <a:rect l="l" t="t" r="r" b="b"/>
            <a:pathLst>
              <a:path w="21590" h="44450">
                <a:moveTo>
                  <a:pt x="20294" y="0"/>
                </a:moveTo>
                <a:lnTo>
                  <a:pt x="0" y="0"/>
                </a:lnTo>
                <a:lnTo>
                  <a:pt x="0" y="43891"/>
                </a:lnTo>
                <a:lnTo>
                  <a:pt x="11345" y="41932"/>
                </a:lnTo>
                <a:lnTo>
                  <a:pt x="18267" y="33608"/>
                </a:lnTo>
                <a:lnTo>
                  <a:pt x="21129" y="19454"/>
                </a:lnTo>
                <a:lnTo>
                  <a:pt x="20294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7249389" y="3466274"/>
            <a:ext cx="1446530" cy="1205865"/>
          </a:xfrm>
          <a:custGeom>
            <a:avLst/>
            <a:gdLst/>
            <a:ahLst/>
            <a:cxnLst/>
            <a:rect l="l" t="t" r="r" b="b"/>
            <a:pathLst>
              <a:path w="1446529" h="1205864">
                <a:moveTo>
                  <a:pt x="32283" y="1192771"/>
                </a:moveTo>
                <a:lnTo>
                  <a:pt x="12014" y="1169314"/>
                </a:lnTo>
                <a:lnTo>
                  <a:pt x="939" y="1175562"/>
                </a:lnTo>
                <a:lnTo>
                  <a:pt x="0" y="1193558"/>
                </a:lnTo>
                <a:lnTo>
                  <a:pt x="10134" y="1205293"/>
                </a:lnTo>
                <a:lnTo>
                  <a:pt x="32283" y="1192771"/>
                </a:lnTo>
                <a:close/>
              </a:path>
              <a:path w="1446529" h="1205864">
                <a:moveTo>
                  <a:pt x="63119" y="690346"/>
                </a:moveTo>
                <a:lnTo>
                  <a:pt x="60718" y="683717"/>
                </a:lnTo>
                <a:lnTo>
                  <a:pt x="56819" y="679272"/>
                </a:lnTo>
                <a:lnTo>
                  <a:pt x="52654" y="680783"/>
                </a:lnTo>
                <a:lnTo>
                  <a:pt x="52362" y="685825"/>
                </a:lnTo>
                <a:lnTo>
                  <a:pt x="54762" y="692391"/>
                </a:lnTo>
                <a:lnTo>
                  <a:pt x="58635" y="696823"/>
                </a:lnTo>
                <a:lnTo>
                  <a:pt x="62788" y="695439"/>
                </a:lnTo>
                <a:lnTo>
                  <a:pt x="63119" y="690346"/>
                </a:lnTo>
                <a:close/>
              </a:path>
              <a:path w="1446529" h="1205864">
                <a:moveTo>
                  <a:pt x="1415808" y="29273"/>
                </a:moveTo>
                <a:lnTo>
                  <a:pt x="1414653" y="19951"/>
                </a:lnTo>
                <a:lnTo>
                  <a:pt x="1413586" y="10515"/>
                </a:lnTo>
                <a:lnTo>
                  <a:pt x="1411109" y="3149"/>
                </a:lnTo>
                <a:lnTo>
                  <a:pt x="1405712" y="0"/>
                </a:lnTo>
                <a:lnTo>
                  <a:pt x="1407833" y="18757"/>
                </a:lnTo>
                <a:lnTo>
                  <a:pt x="1410335" y="26136"/>
                </a:lnTo>
                <a:lnTo>
                  <a:pt x="1415808" y="29273"/>
                </a:lnTo>
                <a:close/>
              </a:path>
              <a:path w="1446529" h="1205864">
                <a:moveTo>
                  <a:pt x="1446314" y="58458"/>
                </a:moveTo>
                <a:lnTo>
                  <a:pt x="1425943" y="58458"/>
                </a:lnTo>
                <a:lnTo>
                  <a:pt x="1425943" y="87693"/>
                </a:lnTo>
                <a:lnTo>
                  <a:pt x="1446314" y="87693"/>
                </a:lnTo>
                <a:lnTo>
                  <a:pt x="1446314" y="5845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7251242" y="5098097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5">
                <a:moveTo>
                  <a:pt x="20307" y="0"/>
                </a:moveTo>
                <a:lnTo>
                  <a:pt x="0" y="0"/>
                </a:lnTo>
                <a:lnTo>
                  <a:pt x="0" y="29235"/>
                </a:lnTo>
                <a:lnTo>
                  <a:pt x="20307" y="29235"/>
                </a:lnTo>
                <a:lnTo>
                  <a:pt x="20307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7651852" y="278179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25" y="0"/>
                </a:moveTo>
                <a:lnTo>
                  <a:pt x="312" y="1470"/>
                </a:lnTo>
                <a:lnTo>
                  <a:pt x="0" y="6531"/>
                </a:lnTo>
                <a:lnTo>
                  <a:pt x="2382" y="13160"/>
                </a:lnTo>
                <a:lnTo>
                  <a:pt x="6270" y="17590"/>
                </a:lnTo>
                <a:lnTo>
                  <a:pt x="10472" y="16050"/>
                </a:lnTo>
                <a:lnTo>
                  <a:pt x="10846" y="11027"/>
                </a:lnTo>
                <a:lnTo>
                  <a:pt x="8450" y="4431"/>
                </a:lnTo>
                <a:lnTo>
                  <a:pt x="4525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6159101" y="3452182"/>
            <a:ext cx="19050" cy="44450"/>
          </a:xfrm>
          <a:custGeom>
            <a:avLst/>
            <a:gdLst/>
            <a:ahLst/>
            <a:cxnLst/>
            <a:rect l="l" t="t" r="r" b="b"/>
            <a:pathLst>
              <a:path w="19050" h="44450">
                <a:moveTo>
                  <a:pt x="0" y="0"/>
                </a:moveTo>
                <a:lnTo>
                  <a:pt x="1106" y="16588"/>
                </a:lnTo>
                <a:lnTo>
                  <a:pt x="4878" y="29056"/>
                </a:lnTo>
                <a:lnTo>
                  <a:pt x="10910" y="38006"/>
                </a:lnTo>
                <a:lnTo>
                  <a:pt x="18796" y="44043"/>
                </a:lnTo>
                <a:lnTo>
                  <a:pt x="18323" y="26465"/>
                </a:lnTo>
                <a:lnTo>
                  <a:pt x="16617" y="10815"/>
                </a:lnTo>
                <a:lnTo>
                  <a:pt x="11302" y="768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7099003" y="4542101"/>
            <a:ext cx="39370" cy="52069"/>
          </a:xfrm>
          <a:custGeom>
            <a:avLst/>
            <a:gdLst/>
            <a:ahLst/>
            <a:cxnLst/>
            <a:rect l="l" t="t" r="r" b="b"/>
            <a:pathLst>
              <a:path w="39370" h="52070">
                <a:moveTo>
                  <a:pt x="30263" y="0"/>
                </a:moveTo>
                <a:lnTo>
                  <a:pt x="9969" y="0"/>
                </a:lnTo>
                <a:lnTo>
                  <a:pt x="0" y="30406"/>
                </a:lnTo>
                <a:lnTo>
                  <a:pt x="10426" y="48655"/>
                </a:lnTo>
                <a:lnTo>
                  <a:pt x="27867" y="51700"/>
                </a:lnTo>
                <a:lnTo>
                  <a:pt x="38940" y="36496"/>
                </a:lnTo>
                <a:lnTo>
                  <a:pt x="30263" y="0"/>
                </a:lnTo>
                <a:close/>
              </a:path>
            </a:pathLst>
          </a:custGeom>
          <a:solidFill>
            <a:srgbClr val="AADAEA">
              <a:alpha val="92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7542445" y="2162896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80">
                <a:moveTo>
                  <a:pt x="4520" y="0"/>
                </a:moveTo>
                <a:lnTo>
                  <a:pt x="330" y="1513"/>
                </a:lnTo>
                <a:lnTo>
                  <a:pt x="0" y="6525"/>
                </a:lnTo>
                <a:lnTo>
                  <a:pt x="2373" y="13160"/>
                </a:lnTo>
                <a:lnTo>
                  <a:pt x="6240" y="17617"/>
                </a:lnTo>
                <a:lnTo>
                  <a:pt x="10388" y="16093"/>
                </a:lnTo>
                <a:lnTo>
                  <a:pt x="10770" y="10984"/>
                </a:lnTo>
                <a:lnTo>
                  <a:pt x="8407" y="4388"/>
                </a:lnTo>
                <a:lnTo>
                  <a:pt x="452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2144318" y="1684832"/>
            <a:ext cx="3304540" cy="1638300"/>
          </a:xfrm>
          <a:custGeom>
            <a:avLst/>
            <a:gdLst/>
            <a:ahLst/>
            <a:cxnLst/>
            <a:rect l="l" t="t" r="r" b="b"/>
            <a:pathLst>
              <a:path w="3304540" h="1638300">
                <a:moveTo>
                  <a:pt x="42887" y="49453"/>
                </a:moveTo>
                <a:lnTo>
                  <a:pt x="33426" y="14033"/>
                </a:lnTo>
                <a:lnTo>
                  <a:pt x="20459" y="0"/>
                </a:lnTo>
                <a:lnTo>
                  <a:pt x="7988" y="1625"/>
                </a:lnTo>
                <a:lnTo>
                  <a:pt x="0" y="13144"/>
                </a:lnTo>
                <a:lnTo>
                  <a:pt x="495" y="28790"/>
                </a:lnTo>
                <a:lnTo>
                  <a:pt x="13462" y="42811"/>
                </a:lnTo>
                <a:lnTo>
                  <a:pt x="42887" y="49453"/>
                </a:lnTo>
                <a:close/>
              </a:path>
              <a:path w="3304540" h="1638300">
                <a:moveTo>
                  <a:pt x="3304044" y="1608556"/>
                </a:moveTo>
                <a:lnTo>
                  <a:pt x="3293795" y="1608556"/>
                </a:lnTo>
                <a:lnTo>
                  <a:pt x="3291954" y="1596669"/>
                </a:lnTo>
                <a:lnTo>
                  <a:pt x="3283623" y="1593900"/>
                </a:lnTo>
                <a:lnTo>
                  <a:pt x="3284169" y="1611363"/>
                </a:lnTo>
                <a:lnTo>
                  <a:pt x="3286048" y="1626971"/>
                </a:lnTo>
                <a:lnTo>
                  <a:pt x="3291827" y="1637017"/>
                </a:lnTo>
                <a:lnTo>
                  <a:pt x="3304044" y="1637792"/>
                </a:lnTo>
                <a:lnTo>
                  <a:pt x="3304044" y="1608556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6049540" y="3598548"/>
            <a:ext cx="12065" cy="14604"/>
          </a:xfrm>
          <a:custGeom>
            <a:avLst/>
            <a:gdLst/>
            <a:ahLst/>
            <a:cxnLst/>
            <a:rect l="l" t="t" r="r" b="b"/>
            <a:pathLst>
              <a:path w="12064" h="14604">
                <a:moveTo>
                  <a:pt x="5943" y="0"/>
                </a:moveTo>
                <a:lnTo>
                  <a:pt x="2268" y="1872"/>
                </a:lnTo>
                <a:lnTo>
                  <a:pt x="0" y="6265"/>
                </a:lnTo>
                <a:lnTo>
                  <a:pt x="703" y="11171"/>
                </a:lnTo>
                <a:lnTo>
                  <a:pt x="5943" y="14579"/>
                </a:lnTo>
                <a:lnTo>
                  <a:pt x="9694" y="12835"/>
                </a:lnTo>
                <a:lnTo>
                  <a:pt x="11953" y="8513"/>
                </a:lnTo>
                <a:lnTo>
                  <a:pt x="11208" y="3580"/>
                </a:lnTo>
                <a:lnTo>
                  <a:pt x="5943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6986714" y="2457068"/>
            <a:ext cx="474980" cy="228600"/>
          </a:xfrm>
          <a:custGeom>
            <a:avLst/>
            <a:gdLst/>
            <a:ahLst/>
            <a:cxnLst/>
            <a:rect l="l" t="t" r="r" b="b"/>
            <a:pathLst>
              <a:path w="474979" h="228600">
                <a:moveTo>
                  <a:pt x="10820" y="221627"/>
                </a:moveTo>
                <a:lnTo>
                  <a:pt x="8420" y="215036"/>
                </a:lnTo>
                <a:lnTo>
                  <a:pt x="4508" y="210642"/>
                </a:lnTo>
                <a:lnTo>
                  <a:pt x="304" y="212166"/>
                </a:lnTo>
                <a:lnTo>
                  <a:pt x="0" y="217157"/>
                </a:lnTo>
                <a:lnTo>
                  <a:pt x="2400" y="223723"/>
                </a:lnTo>
                <a:lnTo>
                  <a:pt x="6299" y="228142"/>
                </a:lnTo>
                <a:lnTo>
                  <a:pt x="10502" y="226669"/>
                </a:lnTo>
                <a:lnTo>
                  <a:pt x="10820" y="221627"/>
                </a:lnTo>
                <a:close/>
              </a:path>
              <a:path w="474979" h="228600">
                <a:moveTo>
                  <a:pt x="474713" y="0"/>
                </a:moveTo>
                <a:lnTo>
                  <a:pt x="454533" y="0"/>
                </a:lnTo>
                <a:lnTo>
                  <a:pt x="454533" y="29159"/>
                </a:lnTo>
                <a:lnTo>
                  <a:pt x="474713" y="29159"/>
                </a:lnTo>
                <a:lnTo>
                  <a:pt x="474713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6947916" y="3347706"/>
            <a:ext cx="1433195" cy="1838325"/>
          </a:xfrm>
          <a:custGeom>
            <a:avLst/>
            <a:gdLst/>
            <a:ahLst/>
            <a:cxnLst/>
            <a:rect l="l" t="t" r="r" b="b"/>
            <a:pathLst>
              <a:path w="1433195" h="1838325">
                <a:moveTo>
                  <a:pt x="14770" y="950455"/>
                </a:moveTo>
                <a:lnTo>
                  <a:pt x="8712" y="945451"/>
                </a:lnTo>
                <a:lnTo>
                  <a:pt x="2527" y="949655"/>
                </a:lnTo>
                <a:lnTo>
                  <a:pt x="0" y="958900"/>
                </a:lnTo>
                <a:lnTo>
                  <a:pt x="1828" y="968794"/>
                </a:lnTo>
                <a:lnTo>
                  <a:pt x="8712" y="974953"/>
                </a:lnTo>
                <a:lnTo>
                  <a:pt x="10337" y="964234"/>
                </a:lnTo>
                <a:lnTo>
                  <a:pt x="13830" y="956398"/>
                </a:lnTo>
                <a:lnTo>
                  <a:pt x="14770" y="950455"/>
                </a:lnTo>
                <a:close/>
              </a:path>
              <a:path w="1433195" h="1838325">
                <a:moveTo>
                  <a:pt x="37604" y="1824774"/>
                </a:moveTo>
                <a:lnTo>
                  <a:pt x="35801" y="1814931"/>
                </a:lnTo>
                <a:lnTo>
                  <a:pt x="28943" y="1808873"/>
                </a:lnTo>
                <a:lnTo>
                  <a:pt x="22860" y="1812886"/>
                </a:lnTo>
                <a:lnTo>
                  <a:pt x="21971" y="1819744"/>
                </a:lnTo>
                <a:lnTo>
                  <a:pt x="24561" y="1828469"/>
                </a:lnTo>
                <a:lnTo>
                  <a:pt x="28943" y="1838109"/>
                </a:lnTo>
                <a:lnTo>
                  <a:pt x="35077" y="1833981"/>
                </a:lnTo>
                <a:lnTo>
                  <a:pt x="37604" y="1824774"/>
                </a:lnTo>
                <a:close/>
              </a:path>
              <a:path w="1433195" h="1838325">
                <a:moveTo>
                  <a:pt x="1399857" y="217398"/>
                </a:moveTo>
                <a:lnTo>
                  <a:pt x="1389938" y="191427"/>
                </a:lnTo>
                <a:lnTo>
                  <a:pt x="1371752" y="177025"/>
                </a:lnTo>
                <a:lnTo>
                  <a:pt x="1371663" y="204279"/>
                </a:lnTo>
                <a:lnTo>
                  <a:pt x="1366913" y="220700"/>
                </a:lnTo>
                <a:lnTo>
                  <a:pt x="1364589" y="233565"/>
                </a:lnTo>
                <a:lnTo>
                  <a:pt x="1371752" y="250113"/>
                </a:lnTo>
                <a:lnTo>
                  <a:pt x="1395717" y="241465"/>
                </a:lnTo>
                <a:lnTo>
                  <a:pt x="1399857" y="217398"/>
                </a:lnTo>
                <a:close/>
              </a:path>
              <a:path w="1433195" h="1838325">
                <a:moveTo>
                  <a:pt x="1433080" y="11023"/>
                </a:moveTo>
                <a:lnTo>
                  <a:pt x="1430693" y="4432"/>
                </a:lnTo>
                <a:lnTo>
                  <a:pt x="1426781" y="0"/>
                </a:lnTo>
                <a:lnTo>
                  <a:pt x="1422590" y="1435"/>
                </a:lnTo>
                <a:lnTo>
                  <a:pt x="1422260" y="6464"/>
                </a:lnTo>
                <a:lnTo>
                  <a:pt x="1424673" y="13055"/>
                </a:lnTo>
                <a:lnTo>
                  <a:pt x="1428584" y="17487"/>
                </a:lnTo>
                <a:lnTo>
                  <a:pt x="1432763" y="16052"/>
                </a:lnTo>
                <a:lnTo>
                  <a:pt x="1433080" y="11023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7349769" y="1915680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79" h="44450">
                <a:moveTo>
                  <a:pt x="30467" y="0"/>
                </a:moveTo>
                <a:lnTo>
                  <a:pt x="0" y="0"/>
                </a:lnTo>
                <a:lnTo>
                  <a:pt x="0" y="43929"/>
                </a:lnTo>
                <a:lnTo>
                  <a:pt x="30467" y="43929"/>
                </a:lnTo>
                <a:lnTo>
                  <a:pt x="30467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6838201" y="3363759"/>
            <a:ext cx="1502410" cy="1717675"/>
          </a:xfrm>
          <a:custGeom>
            <a:avLst/>
            <a:gdLst/>
            <a:ahLst/>
            <a:cxnLst/>
            <a:rect l="l" t="t" r="r" b="b"/>
            <a:pathLst>
              <a:path w="1502409" h="1717675">
                <a:moveTo>
                  <a:pt x="26924" y="1690420"/>
                </a:moveTo>
                <a:lnTo>
                  <a:pt x="0" y="1694929"/>
                </a:lnTo>
                <a:lnTo>
                  <a:pt x="1282" y="1711210"/>
                </a:lnTo>
                <a:lnTo>
                  <a:pt x="15379" y="1717103"/>
                </a:lnTo>
                <a:lnTo>
                  <a:pt x="26924" y="1690420"/>
                </a:lnTo>
                <a:close/>
              </a:path>
              <a:path w="1502409" h="1717675">
                <a:moveTo>
                  <a:pt x="1501876" y="0"/>
                </a:moveTo>
                <a:lnTo>
                  <a:pt x="1481467" y="0"/>
                </a:lnTo>
                <a:lnTo>
                  <a:pt x="1480197" y="9105"/>
                </a:lnTo>
                <a:lnTo>
                  <a:pt x="1477162" y="15697"/>
                </a:lnTo>
                <a:lnTo>
                  <a:pt x="1473758" y="21755"/>
                </a:lnTo>
                <a:lnTo>
                  <a:pt x="1471409" y="29311"/>
                </a:lnTo>
                <a:lnTo>
                  <a:pt x="1483588" y="28511"/>
                </a:lnTo>
                <a:lnTo>
                  <a:pt x="1494409" y="25831"/>
                </a:lnTo>
                <a:lnTo>
                  <a:pt x="1501355" y="17551"/>
                </a:lnTo>
                <a:lnTo>
                  <a:pt x="150187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5244795" y="253099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25" y="0"/>
                </a:moveTo>
                <a:lnTo>
                  <a:pt x="285" y="1407"/>
                </a:lnTo>
                <a:lnTo>
                  <a:pt x="0" y="6482"/>
                </a:lnTo>
                <a:lnTo>
                  <a:pt x="2403" y="13159"/>
                </a:lnTo>
                <a:lnTo>
                  <a:pt x="6296" y="17672"/>
                </a:lnTo>
                <a:lnTo>
                  <a:pt x="10483" y="16253"/>
                </a:lnTo>
                <a:lnTo>
                  <a:pt x="10843" y="11124"/>
                </a:lnTo>
                <a:lnTo>
                  <a:pt x="8451" y="4472"/>
                </a:lnTo>
                <a:lnTo>
                  <a:pt x="4525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857924" y="3773356"/>
            <a:ext cx="38100" cy="45720"/>
          </a:xfrm>
          <a:custGeom>
            <a:avLst/>
            <a:gdLst/>
            <a:ahLst/>
            <a:cxnLst/>
            <a:rect l="l" t="t" r="r" b="b"/>
            <a:pathLst>
              <a:path w="38100" h="45720">
                <a:moveTo>
                  <a:pt x="22981" y="0"/>
                </a:moveTo>
                <a:lnTo>
                  <a:pt x="11563" y="4270"/>
                </a:lnTo>
                <a:lnTo>
                  <a:pt x="3764" y="14102"/>
                </a:lnTo>
                <a:lnTo>
                  <a:pt x="0" y="30066"/>
                </a:lnTo>
                <a:lnTo>
                  <a:pt x="8438" y="35140"/>
                </a:lnTo>
                <a:lnTo>
                  <a:pt x="16178" y="41380"/>
                </a:lnTo>
                <a:lnTo>
                  <a:pt x="25229" y="45569"/>
                </a:lnTo>
                <a:lnTo>
                  <a:pt x="37604" y="44493"/>
                </a:lnTo>
                <a:lnTo>
                  <a:pt x="37604" y="716"/>
                </a:lnTo>
                <a:lnTo>
                  <a:pt x="22981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6813977" y="5389293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63" y="0"/>
                </a:moveTo>
                <a:lnTo>
                  <a:pt x="387" y="1425"/>
                </a:lnTo>
                <a:lnTo>
                  <a:pt x="0" y="6402"/>
                </a:lnTo>
                <a:lnTo>
                  <a:pt x="2376" y="13016"/>
                </a:lnTo>
                <a:lnTo>
                  <a:pt x="6307" y="17508"/>
                </a:lnTo>
                <a:lnTo>
                  <a:pt x="10585" y="16119"/>
                </a:lnTo>
                <a:lnTo>
                  <a:pt x="10881" y="11030"/>
                </a:lnTo>
                <a:lnTo>
                  <a:pt x="8467" y="4429"/>
                </a:lnTo>
                <a:lnTo>
                  <a:pt x="456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194236" y="2473820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4" h="29844">
                <a:moveTo>
                  <a:pt x="20447" y="0"/>
                </a:moveTo>
                <a:lnTo>
                  <a:pt x="0" y="0"/>
                </a:lnTo>
                <a:lnTo>
                  <a:pt x="0" y="29273"/>
                </a:lnTo>
                <a:lnTo>
                  <a:pt x="20447" y="29273"/>
                </a:lnTo>
                <a:lnTo>
                  <a:pt x="20447" y="0"/>
                </a:lnTo>
                <a:close/>
              </a:path>
            </a:pathLst>
          </a:custGeom>
          <a:solidFill>
            <a:srgbClr val="AADAEA">
              <a:alpha val="37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6783476" y="2002561"/>
            <a:ext cx="845185" cy="5233670"/>
          </a:xfrm>
          <a:custGeom>
            <a:avLst/>
            <a:gdLst/>
            <a:ahLst/>
            <a:cxnLst/>
            <a:rect l="l" t="t" r="r" b="b"/>
            <a:pathLst>
              <a:path w="845184" h="5233670">
                <a:moveTo>
                  <a:pt x="10795" y="5226761"/>
                </a:moveTo>
                <a:lnTo>
                  <a:pt x="8407" y="5220157"/>
                </a:lnTo>
                <a:lnTo>
                  <a:pt x="4508" y="5215737"/>
                </a:lnTo>
                <a:lnTo>
                  <a:pt x="330" y="5217223"/>
                </a:lnTo>
                <a:lnTo>
                  <a:pt x="0" y="5222265"/>
                </a:lnTo>
                <a:lnTo>
                  <a:pt x="2400" y="5228844"/>
                </a:lnTo>
                <a:lnTo>
                  <a:pt x="6286" y="5233263"/>
                </a:lnTo>
                <a:lnTo>
                  <a:pt x="10426" y="5231841"/>
                </a:lnTo>
                <a:lnTo>
                  <a:pt x="10795" y="5226761"/>
                </a:lnTo>
                <a:close/>
              </a:path>
              <a:path w="845184" h="5233670">
                <a:moveTo>
                  <a:pt x="20675" y="5173281"/>
                </a:moveTo>
                <a:lnTo>
                  <a:pt x="342" y="5173281"/>
                </a:lnTo>
                <a:lnTo>
                  <a:pt x="342" y="5202555"/>
                </a:lnTo>
                <a:lnTo>
                  <a:pt x="20675" y="5202555"/>
                </a:lnTo>
                <a:lnTo>
                  <a:pt x="20675" y="5173281"/>
                </a:lnTo>
                <a:close/>
              </a:path>
              <a:path w="845184" h="5233670">
                <a:moveTo>
                  <a:pt x="845108" y="11061"/>
                </a:moveTo>
                <a:lnTo>
                  <a:pt x="842683" y="4419"/>
                </a:lnTo>
                <a:lnTo>
                  <a:pt x="838746" y="0"/>
                </a:lnTo>
                <a:lnTo>
                  <a:pt x="834453" y="1536"/>
                </a:lnTo>
                <a:lnTo>
                  <a:pt x="834161" y="6629"/>
                </a:lnTo>
                <a:lnTo>
                  <a:pt x="836587" y="13246"/>
                </a:lnTo>
                <a:lnTo>
                  <a:pt x="840536" y="17653"/>
                </a:lnTo>
                <a:lnTo>
                  <a:pt x="844842" y="16141"/>
                </a:lnTo>
                <a:lnTo>
                  <a:pt x="845108" y="11061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560840" y="2721071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43" y="0"/>
                </a:moveTo>
                <a:lnTo>
                  <a:pt x="2434" y="1916"/>
                </a:lnTo>
                <a:lnTo>
                  <a:pt x="0" y="6332"/>
                </a:lnTo>
                <a:lnTo>
                  <a:pt x="787" y="11246"/>
                </a:lnTo>
                <a:lnTo>
                  <a:pt x="6443" y="14655"/>
                </a:lnTo>
                <a:lnTo>
                  <a:pt x="10463" y="12749"/>
                </a:lnTo>
                <a:lnTo>
                  <a:pt x="12887" y="8351"/>
                </a:lnTo>
                <a:lnTo>
                  <a:pt x="12089" y="3441"/>
                </a:lnTo>
                <a:lnTo>
                  <a:pt x="6443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485672" y="1996833"/>
            <a:ext cx="5202555" cy="2707640"/>
          </a:xfrm>
          <a:custGeom>
            <a:avLst/>
            <a:gdLst/>
            <a:ahLst/>
            <a:cxnLst/>
            <a:rect l="l" t="t" r="r" b="b"/>
            <a:pathLst>
              <a:path w="5202555" h="2707640">
                <a:moveTo>
                  <a:pt x="10795" y="441185"/>
                </a:moveTo>
                <a:lnTo>
                  <a:pt x="8407" y="434568"/>
                </a:lnTo>
                <a:lnTo>
                  <a:pt x="4521" y="430174"/>
                </a:lnTo>
                <a:lnTo>
                  <a:pt x="368" y="431698"/>
                </a:lnTo>
                <a:lnTo>
                  <a:pt x="0" y="436638"/>
                </a:lnTo>
                <a:lnTo>
                  <a:pt x="2374" y="443255"/>
                </a:lnTo>
                <a:lnTo>
                  <a:pt x="6286" y="447751"/>
                </a:lnTo>
                <a:lnTo>
                  <a:pt x="10464" y="446316"/>
                </a:lnTo>
                <a:lnTo>
                  <a:pt x="10795" y="441185"/>
                </a:lnTo>
                <a:close/>
              </a:path>
              <a:path w="5202555" h="2707640">
                <a:moveTo>
                  <a:pt x="5195709" y="14732"/>
                </a:moveTo>
                <a:lnTo>
                  <a:pt x="5185588" y="14732"/>
                </a:lnTo>
                <a:lnTo>
                  <a:pt x="5183632" y="2806"/>
                </a:lnTo>
                <a:lnTo>
                  <a:pt x="5175377" y="0"/>
                </a:lnTo>
                <a:lnTo>
                  <a:pt x="5174043" y="9118"/>
                </a:lnTo>
                <a:lnTo>
                  <a:pt x="5170995" y="15709"/>
                </a:lnTo>
                <a:lnTo>
                  <a:pt x="5167579" y="21742"/>
                </a:lnTo>
                <a:lnTo>
                  <a:pt x="5165204" y="29197"/>
                </a:lnTo>
                <a:lnTo>
                  <a:pt x="5175377" y="29197"/>
                </a:lnTo>
                <a:lnTo>
                  <a:pt x="5177409" y="41236"/>
                </a:lnTo>
                <a:lnTo>
                  <a:pt x="5185588" y="43967"/>
                </a:lnTo>
                <a:lnTo>
                  <a:pt x="5186896" y="34836"/>
                </a:lnTo>
                <a:lnTo>
                  <a:pt x="5189918" y="28244"/>
                </a:lnTo>
                <a:lnTo>
                  <a:pt x="5193309" y="22212"/>
                </a:lnTo>
                <a:lnTo>
                  <a:pt x="5195709" y="14732"/>
                </a:lnTo>
                <a:close/>
              </a:path>
              <a:path w="5202555" h="2707640">
                <a:moveTo>
                  <a:pt x="5199050" y="1335328"/>
                </a:moveTo>
                <a:lnTo>
                  <a:pt x="5185588" y="1316951"/>
                </a:lnTo>
                <a:lnTo>
                  <a:pt x="5179504" y="1319136"/>
                </a:lnTo>
                <a:lnTo>
                  <a:pt x="5172443" y="1327670"/>
                </a:lnTo>
                <a:lnTo>
                  <a:pt x="5166868" y="1338110"/>
                </a:lnTo>
                <a:lnTo>
                  <a:pt x="5165217" y="1346060"/>
                </a:lnTo>
                <a:lnTo>
                  <a:pt x="5177040" y="1360614"/>
                </a:lnTo>
                <a:lnTo>
                  <a:pt x="5192255" y="1353464"/>
                </a:lnTo>
                <a:lnTo>
                  <a:pt x="5199050" y="1335328"/>
                </a:lnTo>
                <a:close/>
              </a:path>
              <a:path w="5202555" h="2707640">
                <a:moveTo>
                  <a:pt x="5202148" y="2700845"/>
                </a:moveTo>
                <a:lnTo>
                  <a:pt x="5201361" y="2695943"/>
                </a:lnTo>
                <a:lnTo>
                  <a:pt x="5195709" y="2692438"/>
                </a:lnTo>
                <a:lnTo>
                  <a:pt x="5191696" y="2694330"/>
                </a:lnTo>
                <a:lnTo>
                  <a:pt x="5189271" y="2698699"/>
                </a:lnTo>
                <a:lnTo>
                  <a:pt x="5190058" y="2703601"/>
                </a:lnTo>
                <a:lnTo>
                  <a:pt x="5195709" y="2707094"/>
                </a:lnTo>
                <a:lnTo>
                  <a:pt x="5199735" y="2705214"/>
                </a:lnTo>
                <a:lnTo>
                  <a:pt x="5202148" y="270084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7465606" y="2589390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4" h="29844">
                <a:moveTo>
                  <a:pt x="20447" y="0"/>
                </a:moveTo>
                <a:lnTo>
                  <a:pt x="0" y="0"/>
                </a:lnTo>
                <a:lnTo>
                  <a:pt x="0" y="29349"/>
                </a:lnTo>
                <a:lnTo>
                  <a:pt x="20447" y="29349"/>
                </a:lnTo>
                <a:lnTo>
                  <a:pt x="2044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12582935" y="2523705"/>
            <a:ext cx="15875" cy="29845"/>
          </a:xfrm>
          <a:custGeom>
            <a:avLst/>
            <a:gdLst/>
            <a:ahLst/>
            <a:cxnLst/>
            <a:rect l="l" t="t" r="r" b="b"/>
            <a:pathLst>
              <a:path w="15875" h="29844">
                <a:moveTo>
                  <a:pt x="6981" y="0"/>
                </a:moveTo>
                <a:lnTo>
                  <a:pt x="902" y="4041"/>
                </a:lnTo>
                <a:lnTo>
                  <a:pt x="0" y="10888"/>
                </a:lnTo>
                <a:lnTo>
                  <a:pt x="2588" y="19629"/>
                </a:lnTo>
                <a:lnTo>
                  <a:pt x="6981" y="29349"/>
                </a:lnTo>
                <a:lnTo>
                  <a:pt x="13120" y="25104"/>
                </a:lnTo>
                <a:lnTo>
                  <a:pt x="15635" y="15841"/>
                </a:lnTo>
                <a:lnTo>
                  <a:pt x="13823" y="5994"/>
                </a:lnTo>
                <a:lnTo>
                  <a:pt x="6981" y="0"/>
                </a:lnTo>
                <a:close/>
              </a:path>
            </a:pathLst>
          </a:custGeom>
          <a:solidFill>
            <a:srgbClr val="AADAEA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7414704" y="2441651"/>
            <a:ext cx="51435" cy="1804670"/>
          </a:xfrm>
          <a:custGeom>
            <a:avLst/>
            <a:gdLst/>
            <a:ahLst/>
            <a:cxnLst/>
            <a:rect l="l" t="t" r="r" b="b"/>
            <a:pathLst>
              <a:path w="51434" h="1804670">
                <a:moveTo>
                  <a:pt x="40767" y="1786585"/>
                </a:moveTo>
                <a:lnTo>
                  <a:pt x="31597" y="1781530"/>
                </a:lnTo>
                <a:lnTo>
                  <a:pt x="23228" y="1775244"/>
                </a:lnTo>
                <a:lnTo>
                  <a:pt x="13449" y="1770976"/>
                </a:lnTo>
                <a:lnTo>
                  <a:pt x="25" y="1771967"/>
                </a:lnTo>
                <a:lnTo>
                  <a:pt x="0" y="1795068"/>
                </a:lnTo>
                <a:lnTo>
                  <a:pt x="15506" y="1804212"/>
                </a:lnTo>
                <a:lnTo>
                  <a:pt x="33451" y="1800898"/>
                </a:lnTo>
                <a:lnTo>
                  <a:pt x="40767" y="1786585"/>
                </a:lnTo>
                <a:close/>
              </a:path>
              <a:path w="51434" h="1804670">
                <a:moveTo>
                  <a:pt x="51257" y="10985"/>
                </a:moveTo>
                <a:lnTo>
                  <a:pt x="48895" y="4419"/>
                </a:lnTo>
                <a:lnTo>
                  <a:pt x="44996" y="0"/>
                </a:lnTo>
                <a:lnTo>
                  <a:pt x="40767" y="1498"/>
                </a:lnTo>
                <a:lnTo>
                  <a:pt x="40436" y="6400"/>
                </a:lnTo>
                <a:lnTo>
                  <a:pt x="42811" y="12954"/>
                </a:lnTo>
                <a:lnTo>
                  <a:pt x="46697" y="17386"/>
                </a:lnTo>
                <a:lnTo>
                  <a:pt x="50888" y="15925"/>
                </a:lnTo>
                <a:lnTo>
                  <a:pt x="51257" y="10985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12548937" y="215634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30" y="0"/>
                </a:moveTo>
                <a:lnTo>
                  <a:pt x="344" y="1545"/>
                </a:lnTo>
                <a:lnTo>
                  <a:pt x="0" y="6579"/>
                </a:lnTo>
                <a:lnTo>
                  <a:pt x="2387" y="13168"/>
                </a:lnTo>
                <a:lnTo>
                  <a:pt x="6297" y="17600"/>
                </a:lnTo>
                <a:lnTo>
                  <a:pt x="10517" y="16162"/>
                </a:lnTo>
                <a:lnTo>
                  <a:pt x="10860" y="11149"/>
                </a:lnTo>
                <a:lnTo>
                  <a:pt x="8450" y="4481"/>
                </a:lnTo>
                <a:lnTo>
                  <a:pt x="4530" y="0"/>
                </a:lnTo>
                <a:close/>
              </a:path>
            </a:pathLst>
          </a:custGeom>
          <a:solidFill>
            <a:srgbClr val="AADAEA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7363993" y="1947267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20367" y="0"/>
                </a:moveTo>
                <a:lnTo>
                  <a:pt x="4130" y="10579"/>
                </a:lnTo>
                <a:lnTo>
                  <a:pt x="0" y="42319"/>
                </a:lnTo>
                <a:lnTo>
                  <a:pt x="40678" y="42319"/>
                </a:lnTo>
                <a:lnTo>
                  <a:pt x="36590" y="10579"/>
                </a:lnTo>
                <a:lnTo>
                  <a:pt x="2036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8737384" y="3121608"/>
            <a:ext cx="21590" cy="191770"/>
          </a:xfrm>
          <a:custGeom>
            <a:avLst/>
            <a:gdLst/>
            <a:ahLst/>
            <a:cxnLst/>
            <a:rect l="l" t="t" r="r" b="b"/>
            <a:pathLst>
              <a:path w="21590" h="191770">
                <a:moveTo>
                  <a:pt x="20637" y="11150"/>
                </a:moveTo>
                <a:lnTo>
                  <a:pt x="18249" y="4495"/>
                </a:lnTo>
                <a:lnTo>
                  <a:pt x="14376" y="0"/>
                </a:lnTo>
                <a:lnTo>
                  <a:pt x="10248" y="1397"/>
                </a:lnTo>
                <a:lnTo>
                  <a:pt x="9855" y="6540"/>
                </a:lnTo>
                <a:lnTo>
                  <a:pt x="12217" y="13208"/>
                </a:lnTo>
                <a:lnTo>
                  <a:pt x="16090" y="17653"/>
                </a:lnTo>
                <a:lnTo>
                  <a:pt x="20269" y="16167"/>
                </a:lnTo>
                <a:lnTo>
                  <a:pt x="20637" y="11150"/>
                </a:lnTo>
                <a:close/>
              </a:path>
              <a:path w="21590" h="191770">
                <a:moveTo>
                  <a:pt x="21145" y="167335"/>
                </a:moveTo>
                <a:lnTo>
                  <a:pt x="20256" y="147726"/>
                </a:lnTo>
                <a:lnTo>
                  <a:pt x="0" y="147726"/>
                </a:lnTo>
                <a:lnTo>
                  <a:pt x="0" y="191579"/>
                </a:lnTo>
                <a:lnTo>
                  <a:pt x="11341" y="189776"/>
                </a:lnTo>
                <a:lnTo>
                  <a:pt x="18288" y="181521"/>
                </a:lnTo>
                <a:lnTo>
                  <a:pt x="21145" y="167335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12447335" y="250746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20" y="0"/>
                </a:moveTo>
                <a:lnTo>
                  <a:pt x="339" y="1434"/>
                </a:lnTo>
                <a:lnTo>
                  <a:pt x="0" y="6520"/>
                </a:lnTo>
                <a:lnTo>
                  <a:pt x="2387" y="13153"/>
                </a:lnTo>
                <a:lnTo>
                  <a:pt x="6293" y="17629"/>
                </a:lnTo>
                <a:lnTo>
                  <a:pt x="10512" y="16243"/>
                </a:lnTo>
                <a:lnTo>
                  <a:pt x="10824" y="11098"/>
                </a:lnTo>
                <a:lnTo>
                  <a:pt x="8421" y="4452"/>
                </a:lnTo>
                <a:lnTo>
                  <a:pt x="4520" y="0"/>
                </a:lnTo>
                <a:close/>
              </a:path>
            </a:pathLst>
          </a:custGeom>
          <a:solidFill>
            <a:srgbClr val="AADAEA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12407072" y="2405817"/>
            <a:ext cx="41275" cy="31115"/>
          </a:xfrm>
          <a:custGeom>
            <a:avLst/>
            <a:gdLst/>
            <a:ahLst/>
            <a:cxnLst/>
            <a:rect l="l" t="t" r="r" b="b"/>
            <a:pathLst>
              <a:path w="41275" h="31114">
                <a:moveTo>
                  <a:pt x="24808" y="0"/>
                </a:moveTo>
                <a:lnTo>
                  <a:pt x="12495" y="4187"/>
                </a:lnTo>
                <a:lnTo>
                  <a:pt x="4084" y="13969"/>
                </a:lnTo>
                <a:lnTo>
                  <a:pt x="0" y="29996"/>
                </a:lnTo>
                <a:lnTo>
                  <a:pt x="15382" y="30207"/>
                </a:lnTo>
                <a:lnTo>
                  <a:pt x="30887" y="30657"/>
                </a:lnTo>
                <a:lnTo>
                  <a:pt x="41099" y="23467"/>
                </a:lnTo>
                <a:lnTo>
                  <a:pt x="40601" y="761"/>
                </a:lnTo>
                <a:lnTo>
                  <a:pt x="24808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6" name="bg object 18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227210" y="5208358"/>
            <a:ext cx="81305" cy="85998"/>
          </a:xfrm>
          <a:prstGeom prst="rect">
            <a:avLst/>
          </a:prstGeom>
        </p:spPr>
      </p:pic>
      <p:sp>
        <p:nvSpPr>
          <p:cNvPr id="187" name="bg object 187"/>
          <p:cNvSpPr/>
          <p:nvPr/>
        </p:nvSpPr>
        <p:spPr>
          <a:xfrm>
            <a:off x="12406707" y="2609934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41" y="0"/>
                </a:moveTo>
                <a:lnTo>
                  <a:pt x="372" y="1475"/>
                </a:lnTo>
                <a:lnTo>
                  <a:pt x="0" y="6595"/>
                </a:lnTo>
                <a:lnTo>
                  <a:pt x="2391" y="13213"/>
                </a:lnTo>
                <a:lnTo>
                  <a:pt x="6298" y="17616"/>
                </a:lnTo>
                <a:lnTo>
                  <a:pt x="10469" y="16093"/>
                </a:lnTo>
                <a:lnTo>
                  <a:pt x="10807" y="11074"/>
                </a:lnTo>
                <a:lnTo>
                  <a:pt x="8426" y="4455"/>
                </a:lnTo>
                <a:lnTo>
                  <a:pt x="4541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7241747" y="1739189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32" y="0"/>
                </a:moveTo>
                <a:lnTo>
                  <a:pt x="344" y="1403"/>
                </a:lnTo>
                <a:lnTo>
                  <a:pt x="0" y="6461"/>
                </a:lnTo>
                <a:lnTo>
                  <a:pt x="2406" y="13127"/>
                </a:lnTo>
                <a:lnTo>
                  <a:pt x="6325" y="17614"/>
                </a:lnTo>
                <a:lnTo>
                  <a:pt x="10517" y="16135"/>
                </a:lnTo>
                <a:lnTo>
                  <a:pt x="10851" y="11046"/>
                </a:lnTo>
                <a:lnTo>
                  <a:pt x="8445" y="4440"/>
                </a:lnTo>
                <a:lnTo>
                  <a:pt x="453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12335902" y="1945331"/>
            <a:ext cx="30480" cy="37465"/>
          </a:xfrm>
          <a:custGeom>
            <a:avLst/>
            <a:gdLst/>
            <a:ahLst/>
            <a:cxnLst/>
            <a:rect l="l" t="t" r="r" b="b"/>
            <a:pathLst>
              <a:path w="30479" h="37464">
                <a:moveTo>
                  <a:pt x="18983" y="0"/>
                </a:moveTo>
                <a:lnTo>
                  <a:pt x="3612" y="2981"/>
                </a:lnTo>
                <a:lnTo>
                  <a:pt x="0" y="36957"/>
                </a:lnTo>
                <a:lnTo>
                  <a:pt x="20307" y="36957"/>
                </a:lnTo>
                <a:lnTo>
                  <a:pt x="29939" y="15497"/>
                </a:lnTo>
                <a:lnTo>
                  <a:pt x="18983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11895341" y="2507475"/>
            <a:ext cx="461645" cy="1731645"/>
          </a:xfrm>
          <a:custGeom>
            <a:avLst/>
            <a:gdLst/>
            <a:ahLst/>
            <a:cxnLst/>
            <a:rect l="l" t="t" r="r" b="b"/>
            <a:pathLst>
              <a:path w="461645" h="1731645">
                <a:moveTo>
                  <a:pt x="10845" y="1724812"/>
                </a:moveTo>
                <a:lnTo>
                  <a:pt x="8445" y="1718144"/>
                </a:lnTo>
                <a:lnTo>
                  <a:pt x="4533" y="1713699"/>
                </a:lnTo>
                <a:lnTo>
                  <a:pt x="342" y="1715173"/>
                </a:lnTo>
                <a:lnTo>
                  <a:pt x="0" y="1720265"/>
                </a:lnTo>
                <a:lnTo>
                  <a:pt x="2400" y="1726946"/>
                </a:lnTo>
                <a:lnTo>
                  <a:pt x="6324" y="1731441"/>
                </a:lnTo>
                <a:lnTo>
                  <a:pt x="10515" y="1729981"/>
                </a:lnTo>
                <a:lnTo>
                  <a:pt x="10845" y="1724812"/>
                </a:lnTo>
                <a:close/>
              </a:path>
              <a:path w="461645" h="1731645">
                <a:moveTo>
                  <a:pt x="461200" y="11087"/>
                </a:moveTo>
                <a:lnTo>
                  <a:pt x="458800" y="4445"/>
                </a:lnTo>
                <a:lnTo>
                  <a:pt x="454888" y="0"/>
                </a:lnTo>
                <a:lnTo>
                  <a:pt x="450646" y="1422"/>
                </a:lnTo>
                <a:lnTo>
                  <a:pt x="450354" y="6515"/>
                </a:lnTo>
                <a:lnTo>
                  <a:pt x="452755" y="13144"/>
                </a:lnTo>
                <a:lnTo>
                  <a:pt x="456653" y="17627"/>
                </a:lnTo>
                <a:lnTo>
                  <a:pt x="460857" y="16230"/>
                </a:lnTo>
                <a:lnTo>
                  <a:pt x="461200" y="11087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11746116" y="6212433"/>
            <a:ext cx="20320" cy="205104"/>
          </a:xfrm>
          <a:custGeom>
            <a:avLst/>
            <a:gdLst/>
            <a:ahLst/>
            <a:cxnLst/>
            <a:rect l="l" t="t" r="r" b="b"/>
            <a:pathLst>
              <a:path w="20320" h="205104">
                <a:moveTo>
                  <a:pt x="16217" y="4978"/>
                </a:moveTo>
                <a:lnTo>
                  <a:pt x="10083" y="0"/>
                </a:lnTo>
                <a:lnTo>
                  <a:pt x="3975" y="4114"/>
                </a:lnTo>
                <a:lnTo>
                  <a:pt x="1435" y="13335"/>
                </a:lnTo>
                <a:lnTo>
                  <a:pt x="3225" y="23164"/>
                </a:lnTo>
                <a:lnTo>
                  <a:pt x="10083" y="29159"/>
                </a:lnTo>
                <a:lnTo>
                  <a:pt x="11734" y="18656"/>
                </a:lnTo>
                <a:lnTo>
                  <a:pt x="15278" y="10896"/>
                </a:lnTo>
                <a:lnTo>
                  <a:pt x="16217" y="4978"/>
                </a:lnTo>
                <a:close/>
              </a:path>
              <a:path w="20320" h="205104">
                <a:moveTo>
                  <a:pt x="20307" y="175590"/>
                </a:moveTo>
                <a:lnTo>
                  <a:pt x="0" y="175590"/>
                </a:lnTo>
                <a:lnTo>
                  <a:pt x="0" y="204749"/>
                </a:lnTo>
                <a:lnTo>
                  <a:pt x="20307" y="204749"/>
                </a:lnTo>
                <a:lnTo>
                  <a:pt x="20307" y="17559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12305048" y="1731950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79" y="0"/>
                </a:moveTo>
                <a:lnTo>
                  <a:pt x="350" y="1459"/>
                </a:lnTo>
                <a:lnTo>
                  <a:pt x="0" y="6584"/>
                </a:lnTo>
                <a:lnTo>
                  <a:pt x="2403" y="13211"/>
                </a:lnTo>
                <a:lnTo>
                  <a:pt x="6313" y="17616"/>
                </a:lnTo>
                <a:lnTo>
                  <a:pt x="10485" y="16077"/>
                </a:lnTo>
                <a:lnTo>
                  <a:pt x="10835" y="11064"/>
                </a:lnTo>
                <a:lnTo>
                  <a:pt x="8470" y="4453"/>
                </a:lnTo>
                <a:lnTo>
                  <a:pt x="4579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12288852" y="2245601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343" y="0"/>
                </a:moveTo>
                <a:lnTo>
                  <a:pt x="2403" y="1898"/>
                </a:lnTo>
                <a:lnTo>
                  <a:pt x="0" y="6278"/>
                </a:lnTo>
                <a:lnTo>
                  <a:pt x="767" y="11171"/>
                </a:lnTo>
                <a:lnTo>
                  <a:pt x="6343" y="14604"/>
                </a:lnTo>
                <a:lnTo>
                  <a:pt x="10363" y="12803"/>
                </a:lnTo>
                <a:lnTo>
                  <a:pt x="12815" y="8440"/>
                </a:lnTo>
                <a:lnTo>
                  <a:pt x="12031" y="3508"/>
                </a:lnTo>
                <a:lnTo>
                  <a:pt x="6343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11673616" y="5919775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4" h="31750">
                <a:moveTo>
                  <a:pt x="21618" y="0"/>
                </a:moveTo>
                <a:lnTo>
                  <a:pt x="1324" y="0"/>
                </a:lnTo>
                <a:lnTo>
                  <a:pt x="0" y="21472"/>
                </a:lnTo>
                <a:lnTo>
                  <a:pt x="12181" y="31488"/>
                </a:lnTo>
                <a:lnTo>
                  <a:pt x="26550" y="29423"/>
                </a:lnTo>
                <a:lnTo>
                  <a:pt x="31791" y="14655"/>
                </a:lnTo>
                <a:lnTo>
                  <a:pt x="25593" y="13868"/>
                </a:lnTo>
                <a:lnTo>
                  <a:pt x="19853" y="12611"/>
                </a:lnTo>
                <a:lnTo>
                  <a:pt x="21618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11793741" y="1996833"/>
            <a:ext cx="477520" cy="2769235"/>
          </a:xfrm>
          <a:custGeom>
            <a:avLst/>
            <a:gdLst/>
            <a:ahLst/>
            <a:cxnLst/>
            <a:rect l="l" t="t" r="r" b="b"/>
            <a:pathLst>
              <a:path w="477520" h="2769235">
                <a:moveTo>
                  <a:pt x="10820" y="2762300"/>
                </a:moveTo>
                <a:lnTo>
                  <a:pt x="8432" y="2755722"/>
                </a:lnTo>
                <a:lnTo>
                  <a:pt x="4521" y="2751315"/>
                </a:lnTo>
                <a:lnTo>
                  <a:pt x="342" y="2752814"/>
                </a:lnTo>
                <a:lnTo>
                  <a:pt x="0" y="2757830"/>
                </a:lnTo>
                <a:lnTo>
                  <a:pt x="2400" y="2764371"/>
                </a:lnTo>
                <a:lnTo>
                  <a:pt x="6299" y="2768765"/>
                </a:lnTo>
                <a:lnTo>
                  <a:pt x="10477" y="2767317"/>
                </a:lnTo>
                <a:lnTo>
                  <a:pt x="10820" y="2762300"/>
                </a:lnTo>
                <a:close/>
              </a:path>
              <a:path w="477520" h="2769235">
                <a:moveTo>
                  <a:pt x="477443" y="8420"/>
                </a:moveTo>
                <a:lnTo>
                  <a:pt x="476643" y="3492"/>
                </a:lnTo>
                <a:lnTo>
                  <a:pt x="470979" y="0"/>
                </a:lnTo>
                <a:lnTo>
                  <a:pt x="467029" y="1905"/>
                </a:lnTo>
                <a:lnTo>
                  <a:pt x="464591" y="6311"/>
                </a:lnTo>
                <a:lnTo>
                  <a:pt x="465353" y="11252"/>
                </a:lnTo>
                <a:lnTo>
                  <a:pt x="470979" y="14732"/>
                </a:lnTo>
                <a:lnTo>
                  <a:pt x="475005" y="12827"/>
                </a:lnTo>
                <a:lnTo>
                  <a:pt x="477443" y="842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12183415" y="2947885"/>
            <a:ext cx="41275" cy="395605"/>
          </a:xfrm>
          <a:custGeom>
            <a:avLst/>
            <a:gdLst/>
            <a:ahLst/>
            <a:cxnLst/>
            <a:rect l="l" t="t" r="r" b="b"/>
            <a:pathLst>
              <a:path w="41275" h="395604">
                <a:moveTo>
                  <a:pt x="21259" y="19583"/>
                </a:moveTo>
                <a:lnTo>
                  <a:pt x="20370" y="0"/>
                </a:lnTo>
                <a:lnTo>
                  <a:pt x="0" y="0"/>
                </a:lnTo>
                <a:lnTo>
                  <a:pt x="0" y="43929"/>
                </a:lnTo>
                <a:lnTo>
                  <a:pt x="11404" y="42024"/>
                </a:lnTo>
                <a:lnTo>
                  <a:pt x="18376" y="33756"/>
                </a:lnTo>
                <a:lnTo>
                  <a:pt x="21259" y="19583"/>
                </a:lnTo>
                <a:close/>
              </a:path>
              <a:path w="41275" h="395604">
                <a:moveTo>
                  <a:pt x="40716" y="395008"/>
                </a:moveTo>
                <a:lnTo>
                  <a:pt x="39547" y="385787"/>
                </a:lnTo>
                <a:lnTo>
                  <a:pt x="38481" y="376402"/>
                </a:lnTo>
                <a:lnTo>
                  <a:pt x="35966" y="369049"/>
                </a:lnTo>
                <a:lnTo>
                  <a:pt x="30505" y="365899"/>
                </a:lnTo>
                <a:lnTo>
                  <a:pt x="31699" y="375221"/>
                </a:lnTo>
                <a:lnTo>
                  <a:pt x="32778" y="384644"/>
                </a:lnTo>
                <a:lnTo>
                  <a:pt x="35267" y="391972"/>
                </a:lnTo>
                <a:lnTo>
                  <a:pt x="40716" y="395008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11054422" y="5250389"/>
            <a:ext cx="10795" cy="29845"/>
          </a:xfrm>
          <a:custGeom>
            <a:avLst/>
            <a:gdLst/>
            <a:ahLst/>
            <a:cxnLst/>
            <a:rect l="l" t="t" r="r" b="b"/>
            <a:pathLst>
              <a:path w="10795" h="29845">
                <a:moveTo>
                  <a:pt x="0" y="0"/>
                </a:moveTo>
                <a:lnTo>
                  <a:pt x="1182" y="9309"/>
                </a:lnTo>
                <a:lnTo>
                  <a:pt x="2281" y="18718"/>
                </a:lnTo>
                <a:lnTo>
                  <a:pt x="4791" y="26076"/>
                </a:lnTo>
                <a:lnTo>
                  <a:pt x="10210" y="29235"/>
                </a:lnTo>
                <a:lnTo>
                  <a:pt x="9027" y="19888"/>
                </a:lnTo>
                <a:lnTo>
                  <a:pt x="7948" y="10474"/>
                </a:lnTo>
                <a:lnTo>
                  <a:pt x="5447" y="3132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12156765" y="1894467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357" y="0"/>
                </a:moveTo>
                <a:lnTo>
                  <a:pt x="2434" y="1846"/>
                </a:lnTo>
                <a:lnTo>
                  <a:pt x="0" y="6199"/>
                </a:lnTo>
                <a:lnTo>
                  <a:pt x="744" y="11106"/>
                </a:lnTo>
                <a:lnTo>
                  <a:pt x="6357" y="14617"/>
                </a:lnTo>
                <a:lnTo>
                  <a:pt x="10404" y="12717"/>
                </a:lnTo>
                <a:lnTo>
                  <a:pt x="12873" y="8332"/>
                </a:lnTo>
                <a:lnTo>
                  <a:pt x="12083" y="3435"/>
                </a:lnTo>
                <a:lnTo>
                  <a:pt x="635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11681997" y="442608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09" y="0"/>
                </a:moveTo>
                <a:lnTo>
                  <a:pt x="278" y="1427"/>
                </a:lnTo>
                <a:lnTo>
                  <a:pt x="0" y="6509"/>
                </a:lnTo>
                <a:lnTo>
                  <a:pt x="2421" y="13118"/>
                </a:lnTo>
                <a:lnTo>
                  <a:pt x="6343" y="17526"/>
                </a:lnTo>
                <a:lnTo>
                  <a:pt x="10565" y="16007"/>
                </a:lnTo>
                <a:lnTo>
                  <a:pt x="10842" y="11027"/>
                </a:lnTo>
                <a:lnTo>
                  <a:pt x="8427" y="4445"/>
                </a:lnTo>
                <a:lnTo>
                  <a:pt x="4509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7018249" y="2617203"/>
            <a:ext cx="11430" cy="763905"/>
          </a:xfrm>
          <a:custGeom>
            <a:avLst/>
            <a:gdLst/>
            <a:ahLst/>
            <a:cxnLst/>
            <a:rect l="l" t="t" r="r" b="b"/>
            <a:pathLst>
              <a:path w="11429" h="763904">
                <a:moveTo>
                  <a:pt x="10833" y="757275"/>
                </a:moveTo>
                <a:lnTo>
                  <a:pt x="8470" y="750684"/>
                </a:lnTo>
                <a:lnTo>
                  <a:pt x="4584" y="746277"/>
                </a:lnTo>
                <a:lnTo>
                  <a:pt x="406" y="747763"/>
                </a:lnTo>
                <a:lnTo>
                  <a:pt x="0" y="752792"/>
                </a:lnTo>
                <a:lnTo>
                  <a:pt x="2349" y="759383"/>
                </a:lnTo>
                <a:lnTo>
                  <a:pt x="6235" y="763816"/>
                </a:lnTo>
                <a:lnTo>
                  <a:pt x="10426" y="762342"/>
                </a:lnTo>
                <a:lnTo>
                  <a:pt x="10833" y="757275"/>
                </a:lnTo>
                <a:close/>
              </a:path>
              <a:path w="11429" h="763904">
                <a:moveTo>
                  <a:pt x="10833" y="11023"/>
                </a:moveTo>
                <a:lnTo>
                  <a:pt x="8470" y="4394"/>
                </a:lnTo>
                <a:lnTo>
                  <a:pt x="4584" y="0"/>
                </a:lnTo>
                <a:lnTo>
                  <a:pt x="406" y="1549"/>
                </a:lnTo>
                <a:lnTo>
                  <a:pt x="0" y="6565"/>
                </a:lnTo>
                <a:lnTo>
                  <a:pt x="2349" y="13144"/>
                </a:lnTo>
                <a:lnTo>
                  <a:pt x="6235" y="17576"/>
                </a:lnTo>
                <a:lnTo>
                  <a:pt x="10426" y="16167"/>
                </a:lnTo>
                <a:lnTo>
                  <a:pt x="10833" y="11023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11611320" y="4471636"/>
            <a:ext cx="41275" cy="58419"/>
          </a:xfrm>
          <a:custGeom>
            <a:avLst/>
            <a:gdLst/>
            <a:ahLst/>
            <a:cxnLst/>
            <a:rect l="l" t="t" r="r" b="b"/>
            <a:pathLst>
              <a:path w="41275" h="58420">
                <a:moveTo>
                  <a:pt x="40525" y="0"/>
                </a:moveTo>
                <a:lnTo>
                  <a:pt x="0" y="0"/>
                </a:lnTo>
                <a:lnTo>
                  <a:pt x="739" y="17055"/>
                </a:lnTo>
                <a:lnTo>
                  <a:pt x="4610" y="29678"/>
                </a:lnTo>
                <a:lnTo>
                  <a:pt x="8690" y="42060"/>
                </a:lnTo>
                <a:lnTo>
                  <a:pt x="10058" y="58394"/>
                </a:lnTo>
                <a:lnTo>
                  <a:pt x="26507" y="56537"/>
                </a:lnTo>
                <a:lnTo>
                  <a:pt x="36393" y="45185"/>
                </a:lnTo>
                <a:lnTo>
                  <a:pt x="40728" y="25838"/>
                </a:lnTo>
                <a:lnTo>
                  <a:pt x="40525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12061479" y="1718905"/>
            <a:ext cx="31115" cy="29209"/>
          </a:xfrm>
          <a:custGeom>
            <a:avLst/>
            <a:gdLst/>
            <a:ahLst/>
            <a:cxnLst/>
            <a:rect l="l" t="t" r="r" b="b"/>
            <a:pathLst>
              <a:path w="31115" h="29210">
                <a:moveTo>
                  <a:pt x="30581" y="0"/>
                </a:moveTo>
                <a:lnTo>
                  <a:pt x="20982" y="790"/>
                </a:lnTo>
                <a:lnTo>
                  <a:pt x="11447" y="1670"/>
                </a:lnTo>
                <a:lnTo>
                  <a:pt x="3833" y="5339"/>
                </a:lnTo>
                <a:lnTo>
                  <a:pt x="0" y="14503"/>
                </a:lnTo>
                <a:lnTo>
                  <a:pt x="6299" y="15417"/>
                </a:lnTo>
                <a:lnTo>
                  <a:pt x="12115" y="16776"/>
                </a:lnTo>
                <a:lnTo>
                  <a:pt x="10350" y="29121"/>
                </a:lnTo>
                <a:lnTo>
                  <a:pt x="19194" y="27365"/>
                </a:lnTo>
                <a:lnTo>
                  <a:pt x="26438" y="23233"/>
                </a:lnTo>
                <a:lnTo>
                  <a:pt x="30695" y="14763"/>
                </a:lnTo>
                <a:lnTo>
                  <a:pt x="30581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10912259" y="4908651"/>
            <a:ext cx="1166495" cy="942340"/>
          </a:xfrm>
          <a:custGeom>
            <a:avLst/>
            <a:gdLst/>
            <a:ahLst/>
            <a:cxnLst/>
            <a:rect l="l" t="t" r="r" b="b"/>
            <a:pathLst>
              <a:path w="1166495" h="942339">
                <a:moveTo>
                  <a:pt x="10058" y="941781"/>
                </a:moveTo>
                <a:lnTo>
                  <a:pt x="8940" y="932383"/>
                </a:lnTo>
                <a:lnTo>
                  <a:pt x="7912" y="922959"/>
                </a:lnTo>
                <a:lnTo>
                  <a:pt x="5435" y="915631"/>
                </a:lnTo>
                <a:lnTo>
                  <a:pt x="0" y="912507"/>
                </a:lnTo>
                <a:lnTo>
                  <a:pt x="1117" y="921753"/>
                </a:lnTo>
                <a:lnTo>
                  <a:pt x="2171" y="931189"/>
                </a:lnTo>
                <a:lnTo>
                  <a:pt x="4648" y="938606"/>
                </a:lnTo>
                <a:lnTo>
                  <a:pt x="10058" y="941781"/>
                </a:lnTo>
                <a:close/>
              </a:path>
              <a:path w="1166495" h="942339">
                <a:moveTo>
                  <a:pt x="1165910" y="8382"/>
                </a:moveTo>
                <a:lnTo>
                  <a:pt x="1165161" y="3492"/>
                </a:lnTo>
                <a:lnTo>
                  <a:pt x="1159573" y="0"/>
                </a:lnTo>
                <a:lnTo>
                  <a:pt x="1155509" y="1892"/>
                </a:lnTo>
                <a:lnTo>
                  <a:pt x="1153058" y="6261"/>
                </a:lnTo>
                <a:lnTo>
                  <a:pt x="1153858" y="11150"/>
                </a:lnTo>
                <a:lnTo>
                  <a:pt x="1159573" y="14579"/>
                </a:lnTo>
                <a:lnTo>
                  <a:pt x="1163485" y="12738"/>
                </a:lnTo>
                <a:lnTo>
                  <a:pt x="1165910" y="838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11580362" y="411883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600" y="0"/>
                </a:moveTo>
                <a:lnTo>
                  <a:pt x="349" y="1451"/>
                </a:lnTo>
                <a:lnTo>
                  <a:pt x="0" y="6545"/>
                </a:lnTo>
                <a:lnTo>
                  <a:pt x="2410" y="13158"/>
                </a:lnTo>
                <a:lnTo>
                  <a:pt x="6339" y="17575"/>
                </a:lnTo>
                <a:lnTo>
                  <a:pt x="10547" y="16082"/>
                </a:lnTo>
                <a:lnTo>
                  <a:pt x="10854" y="11026"/>
                </a:lnTo>
                <a:lnTo>
                  <a:pt x="8487" y="4428"/>
                </a:lnTo>
                <a:lnTo>
                  <a:pt x="460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10893620" y="6021260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600" y="0"/>
                </a:moveTo>
                <a:lnTo>
                  <a:pt x="349" y="1475"/>
                </a:lnTo>
                <a:lnTo>
                  <a:pt x="0" y="6536"/>
                </a:lnTo>
                <a:lnTo>
                  <a:pt x="2410" y="13141"/>
                </a:lnTo>
                <a:lnTo>
                  <a:pt x="6339" y="17568"/>
                </a:lnTo>
                <a:lnTo>
                  <a:pt x="10547" y="16093"/>
                </a:lnTo>
                <a:lnTo>
                  <a:pt x="10854" y="11031"/>
                </a:lnTo>
                <a:lnTo>
                  <a:pt x="8487" y="4426"/>
                </a:lnTo>
                <a:lnTo>
                  <a:pt x="460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12000585" y="1660283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4">
                <a:moveTo>
                  <a:pt x="20294" y="0"/>
                </a:moveTo>
                <a:lnTo>
                  <a:pt x="0" y="0"/>
                </a:lnTo>
                <a:lnTo>
                  <a:pt x="0" y="29463"/>
                </a:lnTo>
                <a:lnTo>
                  <a:pt x="20294" y="29463"/>
                </a:lnTo>
                <a:lnTo>
                  <a:pt x="2029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11499512" y="4119557"/>
            <a:ext cx="40640" cy="41910"/>
          </a:xfrm>
          <a:custGeom>
            <a:avLst/>
            <a:gdLst/>
            <a:ahLst/>
            <a:cxnLst/>
            <a:rect l="l" t="t" r="r" b="b"/>
            <a:pathLst>
              <a:path w="40640" h="41910">
                <a:moveTo>
                  <a:pt x="24763" y="0"/>
                </a:moveTo>
                <a:lnTo>
                  <a:pt x="12471" y="4210"/>
                </a:lnTo>
                <a:lnTo>
                  <a:pt x="4084" y="14004"/>
                </a:lnTo>
                <a:lnTo>
                  <a:pt x="0" y="30034"/>
                </a:lnTo>
                <a:lnTo>
                  <a:pt x="13378" y="41670"/>
                </a:lnTo>
                <a:lnTo>
                  <a:pt x="27739" y="41229"/>
                </a:lnTo>
                <a:lnTo>
                  <a:pt x="38372" y="27862"/>
                </a:lnTo>
                <a:lnTo>
                  <a:pt x="40563" y="722"/>
                </a:lnTo>
                <a:lnTo>
                  <a:pt x="24763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10842824" y="6152998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30" y="0"/>
                </a:moveTo>
                <a:lnTo>
                  <a:pt x="352" y="1409"/>
                </a:lnTo>
                <a:lnTo>
                  <a:pt x="0" y="6413"/>
                </a:lnTo>
                <a:lnTo>
                  <a:pt x="2403" y="13043"/>
                </a:lnTo>
                <a:lnTo>
                  <a:pt x="6320" y="17529"/>
                </a:lnTo>
                <a:lnTo>
                  <a:pt x="10512" y="16103"/>
                </a:lnTo>
                <a:lnTo>
                  <a:pt x="10840" y="11105"/>
                </a:lnTo>
                <a:lnTo>
                  <a:pt x="8437" y="4484"/>
                </a:lnTo>
                <a:lnTo>
                  <a:pt x="453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11399139" y="3278753"/>
            <a:ext cx="61594" cy="57785"/>
          </a:xfrm>
          <a:custGeom>
            <a:avLst/>
            <a:gdLst/>
            <a:ahLst/>
            <a:cxnLst/>
            <a:rect l="l" t="t" r="r" b="b"/>
            <a:pathLst>
              <a:path w="61595" h="57785">
                <a:moveTo>
                  <a:pt x="26413" y="0"/>
                </a:moveTo>
                <a:lnTo>
                  <a:pt x="10172" y="1450"/>
                </a:lnTo>
                <a:lnTo>
                  <a:pt x="9502" y="15232"/>
                </a:lnTo>
                <a:lnTo>
                  <a:pt x="7234" y="26667"/>
                </a:lnTo>
                <a:lnTo>
                  <a:pt x="3891" y="36495"/>
                </a:lnTo>
                <a:lnTo>
                  <a:pt x="0" y="45455"/>
                </a:lnTo>
                <a:lnTo>
                  <a:pt x="16881" y="57482"/>
                </a:lnTo>
                <a:lnTo>
                  <a:pt x="37744" y="57284"/>
                </a:lnTo>
                <a:lnTo>
                  <a:pt x="54978" y="43825"/>
                </a:lnTo>
                <a:lnTo>
                  <a:pt x="60972" y="16068"/>
                </a:lnTo>
                <a:lnTo>
                  <a:pt x="51397" y="7924"/>
                </a:lnTo>
                <a:lnTo>
                  <a:pt x="40016" y="2363"/>
                </a:lnTo>
                <a:lnTo>
                  <a:pt x="26413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6775336" y="1921611"/>
            <a:ext cx="5154295" cy="1720850"/>
          </a:xfrm>
          <a:custGeom>
            <a:avLst/>
            <a:gdLst/>
            <a:ahLst/>
            <a:cxnLst/>
            <a:rect l="l" t="t" r="r" b="b"/>
            <a:pathLst>
              <a:path w="5154295" h="1720850">
                <a:moveTo>
                  <a:pt x="40716" y="1720481"/>
                </a:moveTo>
                <a:lnTo>
                  <a:pt x="36576" y="1688769"/>
                </a:lnTo>
                <a:lnTo>
                  <a:pt x="20307" y="1678203"/>
                </a:lnTo>
                <a:lnTo>
                  <a:pt x="4064" y="1688769"/>
                </a:lnTo>
                <a:lnTo>
                  <a:pt x="0" y="1720481"/>
                </a:lnTo>
                <a:lnTo>
                  <a:pt x="40716" y="1720481"/>
                </a:lnTo>
                <a:close/>
              </a:path>
              <a:path w="5154295" h="1720850">
                <a:moveTo>
                  <a:pt x="80975" y="882192"/>
                </a:moveTo>
                <a:lnTo>
                  <a:pt x="78574" y="875626"/>
                </a:lnTo>
                <a:lnTo>
                  <a:pt x="74714" y="871181"/>
                </a:lnTo>
                <a:lnTo>
                  <a:pt x="70573" y="872629"/>
                </a:lnTo>
                <a:lnTo>
                  <a:pt x="70218" y="877760"/>
                </a:lnTo>
                <a:lnTo>
                  <a:pt x="72593" y="884313"/>
                </a:lnTo>
                <a:lnTo>
                  <a:pt x="76479" y="888644"/>
                </a:lnTo>
                <a:lnTo>
                  <a:pt x="80670" y="887095"/>
                </a:lnTo>
                <a:lnTo>
                  <a:pt x="80975" y="882192"/>
                </a:lnTo>
                <a:close/>
              </a:path>
              <a:path w="5154295" h="1720850">
                <a:moveTo>
                  <a:pt x="5154142" y="16713"/>
                </a:moveTo>
                <a:lnTo>
                  <a:pt x="5138902" y="13093"/>
                </a:lnTo>
                <a:lnTo>
                  <a:pt x="5126355" y="5575"/>
                </a:lnTo>
                <a:lnTo>
                  <a:pt x="5112448" y="0"/>
                </a:lnTo>
                <a:lnTo>
                  <a:pt x="5093132" y="2171"/>
                </a:lnTo>
                <a:lnTo>
                  <a:pt x="5093132" y="60680"/>
                </a:lnTo>
                <a:lnTo>
                  <a:pt x="5114683" y="58762"/>
                </a:lnTo>
                <a:lnTo>
                  <a:pt x="5129911" y="47752"/>
                </a:lnTo>
                <a:lnTo>
                  <a:pt x="5154142" y="16713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11858012" y="285872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75" y="0"/>
                </a:moveTo>
                <a:lnTo>
                  <a:pt x="341" y="1449"/>
                </a:lnTo>
                <a:lnTo>
                  <a:pt x="0" y="6520"/>
                </a:lnTo>
                <a:lnTo>
                  <a:pt x="2388" y="13163"/>
                </a:lnTo>
                <a:lnTo>
                  <a:pt x="6283" y="17585"/>
                </a:lnTo>
                <a:lnTo>
                  <a:pt x="10463" y="15991"/>
                </a:lnTo>
                <a:lnTo>
                  <a:pt x="10852" y="10968"/>
                </a:lnTo>
                <a:lnTo>
                  <a:pt x="8484" y="4405"/>
                </a:lnTo>
                <a:lnTo>
                  <a:pt x="4575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6723939" y="1755330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4">
                <a:moveTo>
                  <a:pt x="20307" y="0"/>
                </a:moveTo>
                <a:lnTo>
                  <a:pt x="0" y="0"/>
                </a:lnTo>
                <a:lnTo>
                  <a:pt x="0" y="29349"/>
                </a:lnTo>
                <a:lnTo>
                  <a:pt x="20307" y="29349"/>
                </a:lnTo>
                <a:lnTo>
                  <a:pt x="2030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11790903" y="1792029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472" y="0"/>
                </a:moveTo>
                <a:lnTo>
                  <a:pt x="2441" y="1903"/>
                </a:lnTo>
                <a:lnTo>
                  <a:pt x="0" y="6284"/>
                </a:lnTo>
                <a:lnTo>
                  <a:pt x="794" y="11149"/>
                </a:lnTo>
                <a:lnTo>
                  <a:pt x="6472" y="14503"/>
                </a:lnTo>
                <a:lnTo>
                  <a:pt x="10492" y="12631"/>
                </a:lnTo>
                <a:lnTo>
                  <a:pt x="12944" y="8304"/>
                </a:lnTo>
                <a:lnTo>
                  <a:pt x="12160" y="3450"/>
                </a:lnTo>
                <a:lnTo>
                  <a:pt x="6472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11736438" y="2551531"/>
            <a:ext cx="71120" cy="1245235"/>
          </a:xfrm>
          <a:custGeom>
            <a:avLst/>
            <a:gdLst/>
            <a:ahLst/>
            <a:cxnLst/>
            <a:rect l="l" t="t" r="r" b="b"/>
            <a:pathLst>
              <a:path w="71120" h="1245235">
                <a:moveTo>
                  <a:pt x="50800" y="1215961"/>
                </a:moveTo>
                <a:lnTo>
                  <a:pt x="37528" y="1204544"/>
                </a:lnTo>
                <a:lnTo>
                  <a:pt x="20916" y="1201762"/>
                </a:lnTo>
                <a:lnTo>
                  <a:pt x="6540" y="1209751"/>
                </a:lnTo>
                <a:lnTo>
                  <a:pt x="0" y="1230617"/>
                </a:lnTo>
                <a:lnTo>
                  <a:pt x="13246" y="1241971"/>
                </a:lnTo>
                <a:lnTo>
                  <a:pt x="29857" y="1244714"/>
                </a:lnTo>
                <a:lnTo>
                  <a:pt x="44246" y="1236751"/>
                </a:lnTo>
                <a:lnTo>
                  <a:pt x="50800" y="1215961"/>
                </a:lnTo>
                <a:close/>
              </a:path>
              <a:path w="71120" h="1245235">
                <a:moveTo>
                  <a:pt x="51130" y="10947"/>
                </a:moveTo>
                <a:lnTo>
                  <a:pt x="48729" y="4381"/>
                </a:lnTo>
                <a:lnTo>
                  <a:pt x="44818" y="0"/>
                </a:lnTo>
                <a:lnTo>
                  <a:pt x="40627" y="1536"/>
                </a:lnTo>
                <a:lnTo>
                  <a:pt x="40297" y="6515"/>
                </a:lnTo>
                <a:lnTo>
                  <a:pt x="42684" y="13068"/>
                </a:lnTo>
                <a:lnTo>
                  <a:pt x="46583" y="17462"/>
                </a:lnTo>
                <a:lnTo>
                  <a:pt x="50800" y="15963"/>
                </a:lnTo>
                <a:lnTo>
                  <a:pt x="51130" y="10947"/>
                </a:lnTo>
                <a:close/>
              </a:path>
              <a:path w="71120" h="1245235">
                <a:moveTo>
                  <a:pt x="71069" y="1084135"/>
                </a:moveTo>
                <a:lnTo>
                  <a:pt x="50812" y="1084135"/>
                </a:lnTo>
                <a:lnTo>
                  <a:pt x="50812" y="1113409"/>
                </a:lnTo>
                <a:lnTo>
                  <a:pt x="71069" y="1113409"/>
                </a:lnTo>
                <a:lnTo>
                  <a:pt x="71069" y="1084135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10578553" y="6081249"/>
            <a:ext cx="21590" cy="59690"/>
          </a:xfrm>
          <a:custGeom>
            <a:avLst/>
            <a:gdLst/>
            <a:ahLst/>
            <a:cxnLst/>
            <a:rect l="l" t="t" r="r" b="b"/>
            <a:pathLst>
              <a:path w="21590" h="59689">
                <a:moveTo>
                  <a:pt x="477" y="0"/>
                </a:moveTo>
                <a:lnTo>
                  <a:pt x="307" y="22185"/>
                </a:lnTo>
                <a:lnTo>
                  <a:pt x="0" y="44511"/>
                </a:lnTo>
                <a:lnTo>
                  <a:pt x="5005" y="59216"/>
                </a:lnTo>
                <a:lnTo>
                  <a:pt x="20772" y="58534"/>
                </a:lnTo>
                <a:lnTo>
                  <a:pt x="21344" y="35809"/>
                </a:lnTo>
                <a:lnTo>
                  <a:pt x="18435" y="18060"/>
                </a:lnTo>
                <a:lnTo>
                  <a:pt x="11621" y="5915"/>
                </a:lnTo>
                <a:lnTo>
                  <a:pt x="47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6595275" y="2939021"/>
            <a:ext cx="27940" cy="1260475"/>
          </a:xfrm>
          <a:custGeom>
            <a:avLst/>
            <a:gdLst/>
            <a:ahLst/>
            <a:cxnLst/>
            <a:rect l="l" t="t" r="r" b="b"/>
            <a:pathLst>
              <a:path w="27940" h="1260475">
                <a:moveTo>
                  <a:pt x="23609" y="1249210"/>
                </a:moveTo>
                <a:lnTo>
                  <a:pt x="16891" y="1245247"/>
                </a:lnTo>
                <a:lnTo>
                  <a:pt x="8521" y="1246174"/>
                </a:lnTo>
                <a:lnTo>
                  <a:pt x="1752" y="1250530"/>
                </a:lnTo>
                <a:lnTo>
                  <a:pt x="0" y="1255928"/>
                </a:lnTo>
                <a:lnTo>
                  <a:pt x="6718" y="1259941"/>
                </a:lnTo>
                <a:lnTo>
                  <a:pt x="15074" y="1258989"/>
                </a:lnTo>
                <a:lnTo>
                  <a:pt x="21844" y="1254607"/>
                </a:lnTo>
                <a:lnTo>
                  <a:pt x="23609" y="1249210"/>
                </a:lnTo>
                <a:close/>
              </a:path>
              <a:path w="27940" h="1260475">
                <a:moveTo>
                  <a:pt x="27381" y="11023"/>
                </a:moveTo>
                <a:lnTo>
                  <a:pt x="24980" y="4432"/>
                </a:lnTo>
                <a:lnTo>
                  <a:pt x="21069" y="0"/>
                </a:lnTo>
                <a:lnTo>
                  <a:pt x="16891" y="1422"/>
                </a:lnTo>
                <a:lnTo>
                  <a:pt x="16522" y="6540"/>
                </a:lnTo>
                <a:lnTo>
                  <a:pt x="18884" y="13157"/>
                </a:lnTo>
                <a:lnTo>
                  <a:pt x="22796" y="17551"/>
                </a:lnTo>
                <a:lnTo>
                  <a:pt x="27051" y="16040"/>
                </a:lnTo>
                <a:lnTo>
                  <a:pt x="27381" y="11023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10477663" y="5642833"/>
            <a:ext cx="10795" cy="29209"/>
          </a:xfrm>
          <a:custGeom>
            <a:avLst/>
            <a:gdLst/>
            <a:ahLst/>
            <a:cxnLst/>
            <a:rect l="l" t="t" r="r" b="b"/>
            <a:pathLst>
              <a:path w="10795" h="29210">
                <a:moveTo>
                  <a:pt x="0" y="0"/>
                </a:moveTo>
                <a:lnTo>
                  <a:pt x="1154" y="9234"/>
                </a:lnTo>
                <a:lnTo>
                  <a:pt x="2241" y="18637"/>
                </a:lnTo>
                <a:lnTo>
                  <a:pt x="4757" y="26021"/>
                </a:lnTo>
                <a:lnTo>
                  <a:pt x="10198" y="29197"/>
                </a:lnTo>
                <a:lnTo>
                  <a:pt x="9001" y="19882"/>
                </a:lnTo>
                <a:lnTo>
                  <a:pt x="7927" y="10440"/>
                </a:lnTo>
                <a:lnTo>
                  <a:pt x="5440" y="307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6565041" y="2530849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57" y="0"/>
                </a:moveTo>
                <a:lnTo>
                  <a:pt x="2432" y="1894"/>
                </a:lnTo>
                <a:lnTo>
                  <a:pt x="0" y="6270"/>
                </a:lnTo>
                <a:lnTo>
                  <a:pt x="796" y="11165"/>
                </a:lnTo>
                <a:lnTo>
                  <a:pt x="6457" y="14617"/>
                </a:lnTo>
                <a:lnTo>
                  <a:pt x="10445" y="12781"/>
                </a:lnTo>
                <a:lnTo>
                  <a:pt x="12873" y="8389"/>
                </a:lnTo>
                <a:lnTo>
                  <a:pt x="12092" y="3457"/>
                </a:lnTo>
                <a:lnTo>
                  <a:pt x="645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11685280" y="389768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20" y="0"/>
                </a:moveTo>
                <a:lnTo>
                  <a:pt x="323" y="1407"/>
                </a:lnTo>
                <a:lnTo>
                  <a:pt x="0" y="6457"/>
                </a:lnTo>
                <a:lnTo>
                  <a:pt x="2393" y="13072"/>
                </a:lnTo>
                <a:lnTo>
                  <a:pt x="6292" y="17506"/>
                </a:lnTo>
                <a:lnTo>
                  <a:pt x="10483" y="16012"/>
                </a:lnTo>
                <a:lnTo>
                  <a:pt x="10808" y="10991"/>
                </a:lnTo>
                <a:lnTo>
                  <a:pt x="8418" y="4423"/>
                </a:lnTo>
                <a:lnTo>
                  <a:pt x="452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10505446" y="516114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473" y="0"/>
                </a:moveTo>
                <a:lnTo>
                  <a:pt x="280" y="1458"/>
                </a:lnTo>
                <a:lnTo>
                  <a:pt x="0" y="6488"/>
                </a:lnTo>
                <a:lnTo>
                  <a:pt x="2399" y="13101"/>
                </a:lnTo>
                <a:lnTo>
                  <a:pt x="6282" y="17557"/>
                </a:lnTo>
                <a:lnTo>
                  <a:pt x="10453" y="16114"/>
                </a:lnTo>
                <a:lnTo>
                  <a:pt x="10803" y="11036"/>
                </a:lnTo>
                <a:lnTo>
                  <a:pt x="8395" y="4428"/>
                </a:lnTo>
                <a:lnTo>
                  <a:pt x="447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6510193" y="4036540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04" y="0"/>
                </a:moveTo>
                <a:lnTo>
                  <a:pt x="300" y="1517"/>
                </a:lnTo>
                <a:lnTo>
                  <a:pt x="0" y="6565"/>
                </a:lnTo>
                <a:lnTo>
                  <a:pt x="2410" y="13131"/>
                </a:lnTo>
                <a:lnTo>
                  <a:pt x="6328" y="17498"/>
                </a:lnTo>
                <a:lnTo>
                  <a:pt x="10549" y="15944"/>
                </a:lnTo>
                <a:lnTo>
                  <a:pt x="10853" y="11004"/>
                </a:lnTo>
                <a:lnTo>
                  <a:pt x="8430" y="4425"/>
                </a:lnTo>
                <a:lnTo>
                  <a:pt x="450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11067322" y="3221617"/>
            <a:ext cx="23495" cy="15240"/>
          </a:xfrm>
          <a:custGeom>
            <a:avLst/>
            <a:gdLst/>
            <a:ahLst/>
            <a:cxnLst/>
            <a:rect l="l" t="t" r="r" b="b"/>
            <a:pathLst>
              <a:path w="23495" h="15239">
                <a:moveTo>
                  <a:pt x="16682" y="0"/>
                </a:moveTo>
                <a:lnTo>
                  <a:pt x="8445" y="982"/>
                </a:lnTo>
                <a:lnTo>
                  <a:pt x="1732" y="5360"/>
                </a:lnTo>
                <a:lnTo>
                  <a:pt x="0" y="10770"/>
                </a:lnTo>
                <a:lnTo>
                  <a:pt x="6700" y="14846"/>
                </a:lnTo>
                <a:lnTo>
                  <a:pt x="15014" y="13885"/>
                </a:lnTo>
                <a:lnTo>
                  <a:pt x="21768" y="9504"/>
                </a:lnTo>
                <a:lnTo>
                  <a:pt x="23484" y="4082"/>
                </a:lnTo>
                <a:lnTo>
                  <a:pt x="16682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6433006" y="3452747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4">
                <a:moveTo>
                  <a:pt x="6386" y="0"/>
                </a:moveTo>
                <a:lnTo>
                  <a:pt x="2430" y="1892"/>
                </a:lnTo>
                <a:lnTo>
                  <a:pt x="0" y="6289"/>
                </a:lnTo>
                <a:lnTo>
                  <a:pt x="762" y="11187"/>
                </a:lnTo>
                <a:lnTo>
                  <a:pt x="6386" y="14579"/>
                </a:lnTo>
                <a:lnTo>
                  <a:pt x="10406" y="12728"/>
                </a:lnTo>
                <a:lnTo>
                  <a:pt x="12830" y="8370"/>
                </a:lnTo>
                <a:lnTo>
                  <a:pt x="12031" y="3472"/>
                </a:lnTo>
                <a:lnTo>
                  <a:pt x="6386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10912716" y="5773445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20" h="146685">
                <a:moveTo>
                  <a:pt x="40855" y="0"/>
                </a:moveTo>
                <a:lnTo>
                  <a:pt x="20447" y="0"/>
                </a:lnTo>
                <a:lnTo>
                  <a:pt x="20447" y="29273"/>
                </a:lnTo>
                <a:lnTo>
                  <a:pt x="40855" y="29273"/>
                </a:lnTo>
                <a:lnTo>
                  <a:pt x="40855" y="0"/>
                </a:lnTo>
                <a:close/>
              </a:path>
              <a:path w="58420" h="146685">
                <a:moveTo>
                  <a:pt x="58331" y="82499"/>
                </a:moveTo>
                <a:lnTo>
                  <a:pt x="40855" y="58559"/>
                </a:lnTo>
                <a:lnTo>
                  <a:pt x="34417" y="71158"/>
                </a:lnTo>
                <a:lnTo>
                  <a:pt x="32473" y="90335"/>
                </a:lnTo>
                <a:lnTo>
                  <a:pt x="29629" y="108267"/>
                </a:lnTo>
                <a:lnTo>
                  <a:pt x="20447" y="117106"/>
                </a:lnTo>
                <a:lnTo>
                  <a:pt x="11531" y="118833"/>
                </a:lnTo>
                <a:lnTo>
                  <a:pt x="4254" y="122948"/>
                </a:lnTo>
                <a:lnTo>
                  <a:pt x="0" y="131457"/>
                </a:lnTo>
                <a:lnTo>
                  <a:pt x="152" y="146342"/>
                </a:lnTo>
                <a:lnTo>
                  <a:pt x="33007" y="144729"/>
                </a:lnTo>
                <a:lnTo>
                  <a:pt x="54063" y="117335"/>
                </a:lnTo>
                <a:lnTo>
                  <a:pt x="58331" y="82499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6368334" y="2990052"/>
            <a:ext cx="40640" cy="33020"/>
          </a:xfrm>
          <a:custGeom>
            <a:avLst/>
            <a:gdLst/>
            <a:ahLst/>
            <a:cxnLst/>
            <a:rect l="l" t="t" r="r" b="b"/>
            <a:pathLst>
              <a:path w="40639" h="33019">
                <a:moveTo>
                  <a:pt x="29905" y="0"/>
                </a:moveTo>
                <a:lnTo>
                  <a:pt x="18918" y="342"/>
                </a:lnTo>
                <a:lnTo>
                  <a:pt x="8600" y="8685"/>
                </a:lnTo>
                <a:lnTo>
                  <a:pt x="0" y="23595"/>
                </a:lnTo>
                <a:lnTo>
                  <a:pt x="15790" y="28117"/>
                </a:lnTo>
                <a:lnTo>
                  <a:pt x="26471" y="33017"/>
                </a:lnTo>
                <a:lnTo>
                  <a:pt x="34045" y="29580"/>
                </a:lnTo>
                <a:lnTo>
                  <a:pt x="40512" y="9092"/>
                </a:lnTo>
                <a:lnTo>
                  <a:pt x="29905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10274413" y="5598793"/>
            <a:ext cx="10795" cy="29845"/>
          </a:xfrm>
          <a:custGeom>
            <a:avLst/>
            <a:gdLst/>
            <a:ahLst/>
            <a:cxnLst/>
            <a:rect l="l" t="t" r="r" b="b"/>
            <a:pathLst>
              <a:path w="10795" h="29845">
                <a:moveTo>
                  <a:pt x="0" y="0"/>
                </a:moveTo>
                <a:lnTo>
                  <a:pt x="1188" y="9348"/>
                </a:lnTo>
                <a:lnTo>
                  <a:pt x="2309" y="18789"/>
                </a:lnTo>
                <a:lnTo>
                  <a:pt x="4838" y="26163"/>
                </a:lnTo>
                <a:lnTo>
                  <a:pt x="10248" y="29311"/>
                </a:lnTo>
                <a:lnTo>
                  <a:pt x="9081" y="19973"/>
                </a:lnTo>
                <a:lnTo>
                  <a:pt x="8005" y="10512"/>
                </a:lnTo>
                <a:lnTo>
                  <a:pt x="5489" y="3122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6347951" y="3350269"/>
            <a:ext cx="31115" cy="44450"/>
          </a:xfrm>
          <a:custGeom>
            <a:avLst/>
            <a:gdLst/>
            <a:ahLst/>
            <a:cxnLst/>
            <a:rect l="l" t="t" r="r" b="b"/>
            <a:pathLst>
              <a:path w="31114" h="44450">
                <a:moveTo>
                  <a:pt x="10134" y="0"/>
                </a:moveTo>
                <a:lnTo>
                  <a:pt x="7942" y="11438"/>
                </a:lnTo>
                <a:lnTo>
                  <a:pt x="3814" y="20116"/>
                </a:lnTo>
                <a:lnTo>
                  <a:pt x="313" y="29700"/>
                </a:lnTo>
                <a:lnTo>
                  <a:pt x="0" y="43853"/>
                </a:lnTo>
                <a:lnTo>
                  <a:pt x="11553" y="42133"/>
                </a:lnTo>
                <a:lnTo>
                  <a:pt x="20181" y="36321"/>
                </a:lnTo>
                <a:lnTo>
                  <a:pt x="26355" y="26986"/>
                </a:lnTo>
                <a:lnTo>
                  <a:pt x="30543" y="14693"/>
                </a:lnTo>
                <a:lnTo>
                  <a:pt x="20345" y="14693"/>
                </a:lnTo>
                <a:lnTo>
                  <a:pt x="18389" y="2806"/>
                </a:lnTo>
                <a:lnTo>
                  <a:pt x="1013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10941126" y="3213643"/>
            <a:ext cx="17145" cy="24130"/>
          </a:xfrm>
          <a:custGeom>
            <a:avLst/>
            <a:gdLst/>
            <a:ahLst/>
            <a:cxnLst/>
            <a:rect l="l" t="t" r="r" b="b"/>
            <a:pathLst>
              <a:path w="17145" h="24130">
                <a:moveTo>
                  <a:pt x="0" y="0"/>
                </a:moveTo>
                <a:lnTo>
                  <a:pt x="7381" y="13160"/>
                </a:lnTo>
                <a:lnTo>
                  <a:pt x="16516" y="23727"/>
                </a:lnTo>
                <a:lnTo>
                  <a:pt x="10887" y="7974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9759684" y="6228498"/>
            <a:ext cx="545465" cy="103505"/>
          </a:xfrm>
          <a:custGeom>
            <a:avLst/>
            <a:gdLst/>
            <a:ahLst/>
            <a:cxnLst/>
            <a:rect l="l" t="t" r="r" b="b"/>
            <a:pathLst>
              <a:path w="545465" h="103504">
                <a:moveTo>
                  <a:pt x="43548" y="6362"/>
                </a:moveTo>
                <a:lnTo>
                  <a:pt x="33108" y="0"/>
                </a:lnTo>
                <a:lnTo>
                  <a:pt x="21272" y="4546"/>
                </a:lnTo>
                <a:lnTo>
                  <a:pt x="9690" y="15214"/>
                </a:lnTo>
                <a:lnTo>
                  <a:pt x="0" y="27228"/>
                </a:lnTo>
                <a:lnTo>
                  <a:pt x="12357" y="36360"/>
                </a:lnTo>
                <a:lnTo>
                  <a:pt x="28282" y="37719"/>
                </a:lnTo>
                <a:lnTo>
                  <a:pt x="40957" y="28625"/>
                </a:lnTo>
                <a:lnTo>
                  <a:pt x="43548" y="6362"/>
                </a:lnTo>
                <a:close/>
              </a:path>
              <a:path w="545465" h="103504">
                <a:moveTo>
                  <a:pt x="545338" y="96481"/>
                </a:moveTo>
                <a:lnTo>
                  <a:pt x="542937" y="89852"/>
                </a:lnTo>
                <a:lnTo>
                  <a:pt x="539026" y="85369"/>
                </a:lnTo>
                <a:lnTo>
                  <a:pt x="534860" y="86702"/>
                </a:lnTo>
                <a:lnTo>
                  <a:pt x="534504" y="91897"/>
                </a:lnTo>
                <a:lnTo>
                  <a:pt x="536854" y="98552"/>
                </a:lnTo>
                <a:lnTo>
                  <a:pt x="540740" y="103009"/>
                </a:lnTo>
                <a:lnTo>
                  <a:pt x="544982" y="101536"/>
                </a:lnTo>
                <a:lnTo>
                  <a:pt x="545338" y="96481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11380470" y="1674913"/>
            <a:ext cx="41275" cy="294640"/>
          </a:xfrm>
          <a:custGeom>
            <a:avLst/>
            <a:gdLst/>
            <a:ahLst/>
            <a:cxnLst/>
            <a:rect l="l" t="t" r="r" b="b"/>
            <a:pathLst>
              <a:path w="41275" h="294639">
                <a:moveTo>
                  <a:pt x="10820" y="287604"/>
                </a:moveTo>
                <a:lnTo>
                  <a:pt x="8432" y="280974"/>
                </a:lnTo>
                <a:lnTo>
                  <a:pt x="4533" y="276542"/>
                </a:lnTo>
                <a:lnTo>
                  <a:pt x="317" y="278028"/>
                </a:lnTo>
                <a:lnTo>
                  <a:pt x="0" y="283121"/>
                </a:lnTo>
                <a:lnTo>
                  <a:pt x="2400" y="289750"/>
                </a:lnTo>
                <a:lnTo>
                  <a:pt x="6299" y="294182"/>
                </a:lnTo>
                <a:lnTo>
                  <a:pt x="10490" y="292684"/>
                </a:lnTo>
                <a:lnTo>
                  <a:pt x="10820" y="287604"/>
                </a:lnTo>
                <a:close/>
              </a:path>
              <a:path w="41275" h="294639">
                <a:moveTo>
                  <a:pt x="41021" y="43992"/>
                </a:moveTo>
                <a:lnTo>
                  <a:pt x="39712" y="16446"/>
                </a:lnTo>
                <a:lnTo>
                  <a:pt x="37147" y="5448"/>
                </a:lnTo>
                <a:lnTo>
                  <a:pt x="30772" y="0"/>
                </a:lnTo>
                <a:lnTo>
                  <a:pt x="31330" y="13817"/>
                </a:lnTo>
                <a:lnTo>
                  <a:pt x="31978" y="27546"/>
                </a:lnTo>
                <a:lnTo>
                  <a:pt x="34582" y="38506"/>
                </a:lnTo>
                <a:lnTo>
                  <a:pt x="41021" y="43992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6245983" y="1768432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80">
                <a:moveTo>
                  <a:pt x="4536" y="0"/>
                </a:moveTo>
                <a:lnTo>
                  <a:pt x="247" y="1434"/>
                </a:lnTo>
                <a:lnTo>
                  <a:pt x="0" y="6568"/>
                </a:lnTo>
                <a:lnTo>
                  <a:pt x="2428" y="13196"/>
                </a:lnTo>
                <a:lnTo>
                  <a:pt x="6319" y="17645"/>
                </a:lnTo>
                <a:lnTo>
                  <a:pt x="10458" y="16243"/>
                </a:lnTo>
                <a:lnTo>
                  <a:pt x="10856" y="11098"/>
                </a:lnTo>
                <a:lnTo>
                  <a:pt x="8477" y="4452"/>
                </a:lnTo>
                <a:lnTo>
                  <a:pt x="453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10759008" y="3119221"/>
            <a:ext cx="20955" cy="29845"/>
          </a:xfrm>
          <a:custGeom>
            <a:avLst/>
            <a:gdLst/>
            <a:ahLst/>
            <a:cxnLst/>
            <a:rect l="l" t="t" r="r" b="b"/>
            <a:pathLst>
              <a:path w="20954" h="29844">
                <a:moveTo>
                  <a:pt x="20332" y="0"/>
                </a:moveTo>
                <a:lnTo>
                  <a:pt x="0" y="0"/>
                </a:lnTo>
                <a:lnTo>
                  <a:pt x="0" y="29387"/>
                </a:lnTo>
                <a:lnTo>
                  <a:pt x="20332" y="29387"/>
                </a:lnTo>
                <a:lnTo>
                  <a:pt x="20332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6134684" y="2238311"/>
            <a:ext cx="4808220" cy="3488054"/>
          </a:xfrm>
          <a:custGeom>
            <a:avLst/>
            <a:gdLst/>
            <a:ahLst/>
            <a:cxnLst/>
            <a:rect l="l" t="t" r="r" b="b"/>
            <a:pathLst>
              <a:path w="4808220" h="3488054">
                <a:moveTo>
                  <a:pt x="40563" y="0"/>
                </a:moveTo>
                <a:lnTo>
                  <a:pt x="0" y="0"/>
                </a:lnTo>
                <a:lnTo>
                  <a:pt x="4013" y="31546"/>
                </a:lnTo>
                <a:lnTo>
                  <a:pt x="20193" y="42062"/>
                </a:lnTo>
                <a:lnTo>
                  <a:pt x="36410" y="31546"/>
                </a:lnTo>
                <a:lnTo>
                  <a:pt x="40563" y="0"/>
                </a:lnTo>
                <a:close/>
              </a:path>
              <a:path w="4808220" h="3488054">
                <a:moveTo>
                  <a:pt x="3885857" y="3462845"/>
                </a:moveTo>
                <a:lnTo>
                  <a:pt x="3877881" y="3459657"/>
                </a:lnTo>
                <a:lnTo>
                  <a:pt x="3871849" y="3453701"/>
                </a:lnTo>
                <a:lnTo>
                  <a:pt x="3865181" y="3448647"/>
                </a:lnTo>
                <a:lnTo>
                  <a:pt x="3855351" y="3448151"/>
                </a:lnTo>
                <a:lnTo>
                  <a:pt x="3855351" y="3477653"/>
                </a:lnTo>
                <a:lnTo>
                  <a:pt x="3865473" y="3486556"/>
                </a:lnTo>
                <a:lnTo>
                  <a:pt x="3873919" y="3487851"/>
                </a:lnTo>
                <a:lnTo>
                  <a:pt x="3880713" y="3480346"/>
                </a:lnTo>
                <a:lnTo>
                  <a:pt x="3885857" y="3462845"/>
                </a:lnTo>
                <a:close/>
              </a:path>
              <a:path w="4808220" h="3488054">
                <a:moveTo>
                  <a:pt x="4808182" y="2191181"/>
                </a:moveTo>
                <a:lnTo>
                  <a:pt x="4807432" y="2186317"/>
                </a:lnTo>
                <a:lnTo>
                  <a:pt x="4801819" y="2182901"/>
                </a:lnTo>
                <a:lnTo>
                  <a:pt x="4797755" y="2184743"/>
                </a:lnTo>
                <a:lnTo>
                  <a:pt x="4795304" y="2189124"/>
                </a:lnTo>
                <a:lnTo>
                  <a:pt x="4796104" y="2194014"/>
                </a:lnTo>
                <a:lnTo>
                  <a:pt x="4801819" y="2197417"/>
                </a:lnTo>
                <a:lnTo>
                  <a:pt x="4805743" y="2195538"/>
                </a:lnTo>
                <a:lnTo>
                  <a:pt x="4808182" y="2191181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13860916" y="6244251"/>
            <a:ext cx="34925" cy="36830"/>
          </a:xfrm>
          <a:custGeom>
            <a:avLst/>
            <a:gdLst/>
            <a:ahLst/>
            <a:cxnLst/>
            <a:rect l="l" t="t" r="r" b="b"/>
            <a:pathLst>
              <a:path w="34925" h="36829">
                <a:moveTo>
                  <a:pt x="17410" y="0"/>
                </a:moveTo>
                <a:lnTo>
                  <a:pt x="3527" y="9065"/>
                </a:lnTo>
                <a:lnTo>
                  <a:pt x="0" y="36261"/>
                </a:lnTo>
                <a:lnTo>
                  <a:pt x="34772" y="36261"/>
                </a:lnTo>
                <a:lnTo>
                  <a:pt x="31280" y="9065"/>
                </a:lnTo>
                <a:lnTo>
                  <a:pt x="17410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9654754" y="5317513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493" y="0"/>
                </a:moveTo>
                <a:lnTo>
                  <a:pt x="319" y="1439"/>
                </a:lnTo>
                <a:lnTo>
                  <a:pt x="0" y="6391"/>
                </a:lnTo>
                <a:lnTo>
                  <a:pt x="2381" y="12949"/>
                </a:lnTo>
                <a:lnTo>
                  <a:pt x="6247" y="17377"/>
                </a:lnTo>
                <a:lnTo>
                  <a:pt x="10378" y="15943"/>
                </a:lnTo>
                <a:lnTo>
                  <a:pt x="10783" y="10974"/>
                </a:lnTo>
                <a:lnTo>
                  <a:pt x="8401" y="4419"/>
                </a:lnTo>
                <a:lnTo>
                  <a:pt x="449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11906159" y="6537906"/>
            <a:ext cx="48895" cy="31115"/>
          </a:xfrm>
          <a:custGeom>
            <a:avLst/>
            <a:gdLst/>
            <a:ahLst/>
            <a:cxnLst/>
            <a:rect l="l" t="t" r="r" b="b"/>
            <a:pathLst>
              <a:path w="48895" h="31115">
                <a:moveTo>
                  <a:pt x="29065" y="0"/>
                </a:moveTo>
                <a:lnTo>
                  <a:pt x="9522" y="6296"/>
                </a:lnTo>
                <a:lnTo>
                  <a:pt x="0" y="15669"/>
                </a:lnTo>
                <a:lnTo>
                  <a:pt x="34736" y="25931"/>
                </a:lnTo>
                <a:lnTo>
                  <a:pt x="42827" y="30596"/>
                </a:lnTo>
                <a:lnTo>
                  <a:pt x="48883" y="13723"/>
                </a:lnTo>
                <a:lnTo>
                  <a:pt x="29065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10600414" y="4149661"/>
            <a:ext cx="16510" cy="24130"/>
          </a:xfrm>
          <a:custGeom>
            <a:avLst/>
            <a:gdLst/>
            <a:ahLst/>
            <a:cxnLst/>
            <a:rect l="l" t="t" r="r" b="b"/>
            <a:pathLst>
              <a:path w="16509" h="24129">
                <a:moveTo>
                  <a:pt x="0" y="0"/>
                </a:moveTo>
                <a:lnTo>
                  <a:pt x="7365" y="13180"/>
                </a:lnTo>
                <a:lnTo>
                  <a:pt x="16502" y="23760"/>
                </a:lnTo>
                <a:lnTo>
                  <a:pt x="10908" y="7979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5677395" y="2150528"/>
            <a:ext cx="3769995" cy="3761740"/>
          </a:xfrm>
          <a:custGeom>
            <a:avLst/>
            <a:gdLst/>
            <a:ahLst/>
            <a:cxnLst/>
            <a:rect l="l" t="t" r="r" b="b"/>
            <a:pathLst>
              <a:path w="3769994" h="3761740">
                <a:moveTo>
                  <a:pt x="10160" y="29273"/>
                </a:moveTo>
                <a:lnTo>
                  <a:pt x="8991" y="19900"/>
                </a:lnTo>
                <a:lnTo>
                  <a:pt x="7886" y="10426"/>
                </a:lnTo>
                <a:lnTo>
                  <a:pt x="5384" y="3060"/>
                </a:lnTo>
                <a:lnTo>
                  <a:pt x="0" y="0"/>
                </a:lnTo>
                <a:lnTo>
                  <a:pt x="1130" y="9232"/>
                </a:lnTo>
                <a:lnTo>
                  <a:pt x="2159" y="18630"/>
                </a:lnTo>
                <a:lnTo>
                  <a:pt x="4660" y="26035"/>
                </a:lnTo>
                <a:lnTo>
                  <a:pt x="10160" y="29273"/>
                </a:lnTo>
                <a:close/>
              </a:path>
              <a:path w="3769994" h="3761740">
                <a:moveTo>
                  <a:pt x="40678" y="307047"/>
                </a:moveTo>
                <a:lnTo>
                  <a:pt x="39446" y="297802"/>
                </a:lnTo>
                <a:lnTo>
                  <a:pt x="38354" y="288455"/>
                </a:lnTo>
                <a:lnTo>
                  <a:pt x="35864" y="281152"/>
                </a:lnTo>
                <a:lnTo>
                  <a:pt x="30429" y="278003"/>
                </a:lnTo>
                <a:lnTo>
                  <a:pt x="31610" y="287248"/>
                </a:lnTo>
                <a:lnTo>
                  <a:pt x="32689" y="296633"/>
                </a:lnTo>
                <a:lnTo>
                  <a:pt x="35191" y="303961"/>
                </a:lnTo>
                <a:lnTo>
                  <a:pt x="40678" y="307047"/>
                </a:lnTo>
                <a:close/>
              </a:path>
              <a:path w="3769994" h="3761740">
                <a:moveTo>
                  <a:pt x="2851112" y="3755567"/>
                </a:moveTo>
                <a:lnTo>
                  <a:pt x="2850350" y="3750691"/>
                </a:lnTo>
                <a:lnTo>
                  <a:pt x="2844673" y="3747287"/>
                </a:lnTo>
                <a:lnTo>
                  <a:pt x="2840672" y="3749090"/>
                </a:lnTo>
                <a:lnTo>
                  <a:pt x="2838246" y="3753447"/>
                </a:lnTo>
                <a:lnTo>
                  <a:pt x="2839021" y="3758323"/>
                </a:lnTo>
                <a:lnTo>
                  <a:pt x="2844673" y="3761714"/>
                </a:lnTo>
                <a:lnTo>
                  <a:pt x="2848660" y="3759911"/>
                </a:lnTo>
                <a:lnTo>
                  <a:pt x="2851112" y="3755567"/>
                </a:lnTo>
                <a:close/>
              </a:path>
              <a:path w="3769994" h="3761740">
                <a:moveTo>
                  <a:pt x="3769842" y="983386"/>
                </a:moveTo>
                <a:lnTo>
                  <a:pt x="3769080" y="978484"/>
                </a:lnTo>
                <a:lnTo>
                  <a:pt x="3763403" y="975093"/>
                </a:lnTo>
                <a:lnTo>
                  <a:pt x="3759377" y="976972"/>
                </a:lnTo>
                <a:lnTo>
                  <a:pt x="3756939" y="981341"/>
                </a:lnTo>
                <a:lnTo>
                  <a:pt x="3757726" y="986231"/>
                </a:lnTo>
                <a:lnTo>
                  <a:pt x="3763403" y="989711"/>
                </a:lnTo>
                <a:lnTo>
                  <a:pt x="3767378" y="987793"/>
                </a:lnTo>
                <a:lnTo>
                  <a:pt x="3769842" y="983386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5626582" y="1541766"/>
            <a:ext cx="5135245" cy="2789555"/>
          </a:xfrm>
          <a:custGeom>
            <a:avLst/>
            <a:gdLst/>
            <a:ahLst/>
            <a:cxnLst/>
            <a:rect l="l" t="t" r="r" b="b"/>
            <a:pathLst>
              <a:path w="5135245" h="2789554">
                <a:moveTo>
                  <a:pt x="20269" y="1676679"/>
                </a:moveTo>
                <a:lnTo>
                  <a:pt x="19773" y="1659204"/>
                </a:lnTo>
                <a:lnTo>
                  <a:pt x="17932" y="1643646"/>
                </a:lnTo>
                <a:lnTo>
                  <a:pt x="12179" y="1633651"/>
                </a:lnTo>
                <a:lnTo>
                  <a:pt x="0" y="1632864"/>
                </a:lnTo>
                <a:lnTo>
                  <a:pt x="1143" y="1649463"/>
                </a:lnTo>
                <a:lnTo>
                  <a:pt x="5219" y="1661858"/>
                </a:lnTo>
                <a:lnTo>
                  <a:pt x="11760" y="1670710"/>
                </a:lnTo>
                <a:lnTo>
                  <a:pt x="20269" y="1676679"/>
                </a:lnTo>
                <a:close/>
              </a:path>
              <a:path w="5135245" h="2789554">
                <a:moveTo>
                  <a:pt x="60972" y="2759748"/>
                </a:moveTo>
                <a:lnTo>
                  <a:pt x="50723" y="2759748"/>
                </a:lnTo>
                <a:lnTo>
                  <a:pt x="48856" y="2747632"/>
                </a:lnTo>
                <a:lnTo>
                  <a:pt x="40640" y="2744978"/>
                </a:lnTo>
                <a:lnTo>
                  <a:pt x="41173" y="2762491"/>
                </a:lnTo>
                <a:lnTo>
                  <a:pt x="43027" y="2778074"/>
                </a:lnTo>
                <a:lnTo>
                  <a:pt x="48768" y="2788094"/>
                </a:lnTo>
                <a:lnTo>
                  <a:pt x="60972" y="2788945"/>
                </a:lnTo>
                <a:lnTo>
                  <a:pt x="60972" y="2759748"/>
                </a:lnTo>
                <a:close/>
              </a:path>
              <a:path w="5135245" h="2789554">
                <a:moveTo>
                  <a:pt x="5134762" y="11049"/>
                </a:moveTo>
                <a:lnTo>
                  <a:pt x="5132387" y="4419"/>
                </a:lnTo>
                <a:lnTo>
                  <a:pt x="5128450" y="0"/>
                </a:lnTo>
                <a:lnTo>
                  <a:pt x="5124158" y="1511"/>
                </a:lnTo>
                <a:lnTo>
                  <a:pt x="5123840" y="6565"/>
                </a:lnTo>
                <a:lnTo>
                  <a:pt x="5126253" y="13182"/>
                </a:lnTo>
                <a:lnTo>
                  <a:pt x="5130165" y="17627"/>
                </a:lnTo>
                <a:lnTo>
                  <a:pt x="5134368" y="16167"/>
                </a:lnTo>
                <a:lnTo>
                  <a:pt x="5134762" y="11049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5612409" y="2079358"/>
            <a:ext cx="4740910" cy="3790950"/>
          </a:xfrm>
          <a:custGeom>
            <a:avLst/>
            <a:gdLst/>
            <a:ahLst/>
            <a:cxnLst/>
            <a:rect l="l" t="t" r="r" b="b"/>
            <a:pathLst>
              <a:path w="4740910" h="3790950">
                <a:moveTo>
                  <a:pt x="24231" y="12446"/>
                </a:moveTo>
                <a:lnTo>
                  <a:pt x="6692" y="0"/>
                </a:lnTo>
                <a:lnTo>
                  <a:pt x="0" y="7937"/>
                </a:lnTo>
                <a:lnTo>
                  <a:pt x="1270" y="24701"/>
                </a:lnTo>
                <a:lnTo>
                  <a:pt x="7632" y="38735"/>
                </a:lnTo>
                <a:lnTo>
                  <a:pt x="16243" y="38506"/>
                </a:lnTo>
                <a:lnTo>
                  <a:pt x="24231" y="12446"/>
                </a:lnTo>
                <a:close/>
              </a:path>
              <a:path w="4740910" h="3790950">
                <a:moveTo>
                  <a:pt x="2777947" y="3784092"/>
                </a:moveTo>
                <a:lnTo>
                  <a:pt x="2775572" y="3777437"/>
                </a:lnTo>
                <a:lnTo>
                  <a:pt x="2771635" y="3772941"/>
                </a:lnTo>
                <a:lnTo>
                  <a:pt x="2767342" y="3774325"/>
                </a:lnTo>
                <a:lnTo>
                  <a:pt x="2767025" y="3779456"/>
                </a:lnTo>
                <a:lnTo>
                  <a:pt x="2769438" y="3786124"/>
                </a:lnTo>
                <a:lnTo>
                  <a:pt x="2773349" y="3790594"/>
                </a:lnTo>
                <a:lnTo>
                  <a:pt x="2777553" y="3789146"/>
                </a:lnTo>
                <a:lnTo>
                  <a:pt x="2777947" y="3784092"/>
                </a:lnTo>
                <a:close/>
              </a:path>
              <a:path w="4740910" h="3790950">
                <a:moveTo>
                  <a:pt x="4714786" y="2673261"/>
                </a:moveTo>
                <a:lnTo>
                  <a:pt x="4712373" y="2666631"/>
                </a:lnTo>
                <a:lnTo>
                  <a:pt x="4708461" y="2662148"/>
                </a:lnTo>
                <a:lnTo>
                  <a:pt x="4704219" y="2663558"/>
                </a:lnTo>
                <a:lnTo>
                  <a:pt x="4703927" y="2668689"/>
                </a:lnTo>
                <a:lnTo>
                  <a:pt x="4706328" y="2675344"/>
                </a:lnTo>
                <a:lnTo>
                  <a:pt x="4710239" y="2679789"/>
                </a:lnTo>
                <a:lnTo>
                  <a:pt x="4714494" y="2678290"/>
                </a:lnTo>
                <a:lnTo>
                  <a:pt x="4714786" y="2673261"/>
                </a:lnTo>
                <a:close/>
              </a:path>
              <a:path w="4740910" h="3790950">
                <a:moveTo>
                  <a:pt x="4740287" y="2591625"/>
                </a:moveTo>
                <a:lnTo>
                  <a:pt x="4734763" y="2575928"/>
                </a:lnTo>
                <a:lnTo>
                  <a:pt x="4723803" y="2567902"/>
                </a:lnTo>
                <a:lnTo>
                  <a:pt x="4731143" y="2581033"/>
                </a:lnTo>
                <a:lnTo>
                  <a:pt x="4740287" y="259162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5524632" y="383165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32" y="0"/>
                </a:moveTo>
                <a:lnTo>
                  <a:pt x="350" y="1490"/>
                </a:lnTo>
                <a:lnTo>
                  <a:pt x="0" y="6531"/>
                </a:lnTo>
                <a:lnTo>
                  <a:pt x="2365" y="13166"/>
                </a:lnTo>
                <a:lnTo>
                  <a:pt x="6256" y="17636"/>
                </a:lnTo>
                <a:lnTo>
                  <a:pt x="10485" y="16184"/>
                </a:lnTo>
                <a:lnTo>
                  <a:pt x="10825" y="11073"/>
                </a:lnTo>
                <a:lnTo>
                  <a:pt x="8432" y="4436"/>
                </a:lnTo>
                <a:lnTo>
                  <a:pt x="4532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10208615" y="4728409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4">
                <a:moveTo>
                  <a:pt x="6457" y="0"/>
                </a:moveTo>
                <a:lnTo>
                  <a:pt x="2432" y="1876"/>
                </a:lnTo>
                <a:lnTo>
                  <a:pt x="0" y="6213"/>
                </a:lnTo>
                <a:lnTo>
                  <a:pt x="796" y="11069"/>
                </a:lnTo>
                <a:lnTo>
                  <a:pt x="6457" y="14503"/>
                </a:lnTo>
                <a:lnTo>
                  <a:pt x="10435" y="12642"/>
                </a:lnTo>
                <a:lnTo>
                  <a:pt x="12873" y="8332"/>
                </a:lnTo>
                <a:lnTo>
                  <a:pt x="12103" y="3482"/>
                </a:lnTo>
                <a:lnTo>
                  <a:pt x="645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5372239" y="408036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14" y="0"/>
                </a:moveTo>
                <a:lnTo>
                  <a:pt x="301" y="1464"/>
                </a:lnTo>
                <a:lnTo>
                  <a:pt x="0" y="6531"/>
                </a:lnTo>
                <a:lnTo>
                  <a:pt x="2406" y="13145"/>
                </a:lnTo>
                <a:lnTo>
                  <a:pt x="6312" y="17573"/>
                </a:lnTo>
                <a:lnTo>
                  <a:pt x="10512" y="16082"/>
                </a:lnTo>
                <a:lnTo>
                  <a:pt x="10813" y="11053"/>
                </a:lnTo>
                <a:lnTo>
                  <a:pt x="8416" y="4444"/>
                </a:lnTo>
                <a:lnTo>
                  <a:pt x="451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9409366" y="2649016"/>
            <a:ext cx="669925" cy="3045460"/>
          </a:xfrm>
          <a:custGeom>
            <a:avLst/>
            <a:gdLst/>
            <a:ahLst/>
            <a:cxnLst/>
            <a:rect l="l" t="t" r="r" b="b"/>
            <a:pathLst>
              <a:path w="669925" h="3045460">
                <a:moveTo>
                  <a:pt x="20332" y="0"/>
                </a:moveTo>
                <a:lnTo>
                  <a:pt x="0" y="0"/>
                </a:lnTo>
                <a:lnTo>
                  <a:pt x="0" y="29235"/>
                </a:lnTo>
                <a:lnTo>
                  <a:pt x="20332" y="29235"/>
                </a:lnTo>
                <a:lnTo>
                  <a:pt x="20332" y="0"/>
                </a:lnTo>
                <a:close/>
              </a:path>
              <a:path w="669925" h="3045460">
                <a:moveTo>
                  <a:pt x="669912" y="3038868"/>
                </a:moveTo>
                <a:lnTo>
                  <a:pt x="669124" y="3033915"/>
                </a:lnTo>
                <a:lnTo>
                  <a:pt x="663422" y="3030486"/>
                </a:lnTo>
                <a:lnTo>
                  <a:pt x="659396" y="3032404"/>
                </a:lnTo>
                <a:lnTo>
                  <a:pt x="656971" y="3036824"/>
                </a:lnTo>
                <a:lnTo>
                  <a:pt x="657758" y="3041726"/>
                </a:lnTo>
                <a:lnTo>
                  <a:pt x="663422" y="3045142"/>
                </a:lnTo>
                <a:lnTo>
                  <a:pt x="667461" y="3043288"/>
                </a:lnTo>
                <a:lnTo>
                  <a:pt x="669912" y="303886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5260448" y="3656086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29" h="17779">
                <a:moveTo>
                  <a:pt x="4552" y="0"/>
                </a:moveTo>
                <a:lnTo>
                  <a:pt x="317" y="1528"/>
                </a:lnTo>
                <a:lnTo>
                  <a:pt x="0" y="6622"/>
                </a:lnTo>
                <a:lnTo>
                  <a:pt x="2394" y="13195"/>
                </a:lnTo>
                <a:lnTo>
                  <a:pt x="6293" y="17589"/>
                </a:lnTo>
                <a:lnTo>
                  <a:pt x="10490" y="16146"/>
                </a:lnTo>
                <a:lnTo>
                  <a:pt x="10835" y="11053"/>
                </a:lnTo>
                <a:lnTo>
                  <a:pt x="8457" y="4422"/>
                </a:lnTo>
                <a:lnTo>
                  <a:pt x="4552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9328160" y="2649019"/>
            <a:ext cx="21590" cy="44450"/>
          </a:xfrm>
          <a:custGeom>
            <a:avLst/>
            <a:gdLst/>
            <a:ahLst/>
            <a:cxnLst/>
            <a:rect l="l" t="t" r="r" b="b"/>
            <a:pathLst>
              <a:path w="21590" h="44450">
                <a:moveTo>
                  <a:pt x="20231" y="0"/>
                </a:moveTo>
                <a:lnTo>
                  <a:pt x="0" y="0"/>
                </a:lnTo>
                <a:lnTo>
                  <a:pt x="0" y="43929"/>
                </a:lnTo>
                <a:lnTo>
                  <a:pt x="11324" y="41915"/>
                </a:lnTo>
                <a:lnTo>
                  <a:pt x="18235" y="33585"/>
                </a:lnTo>
                <a:lnTo>
                  <a:pt x="21086" y="19444"/>
                </a:lnTo>
                <a:lnTo>
                  <a:pt x="20231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9655695" y="3833939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20" h="29845">
                <a:moveTo>
                  <a:pt x="20294" y="0"/>
                </a:moveTo>
                <a:lnTo>
                  <a:pt x="0" y="0"/>
                </a:lnTo>
                <a:lnTo>
                  <a:pt x="0" y="29273"/>
                </a:lnTo>
                <a:lnTo>
                  <a:pt x="20294" y="29273"/>
                </a:lnTo>
                <a:lnTo>
                  <a:pt x="2029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5027129" y="1615020"/>
            <a:ext cx="5094605" cy="2130425"/>
          </a:xfrm>
          <a:custGeom>
            <a:avLst/>
            <a:gdLst/>
            <a:ahLst/>
            <a:cxnLst/>
            <a:rect l="l" t="t" r="r" b="b"/>
            <a:pathLst>
              <a:path w="5094604" h="2130425">
                <a:moveTo>
                  <a:pt x="20294" y="2130425"/>
                </a:moveTo>
                <a:lnTo>
                  <a:pt x="19773" y="2112835"/>
                </a:lnTo>
                <a:lnTo>
                  <a:pt x="17919" y="2097176"/>
                </a:lnTo>
                <a:lnTo>
                  <a:pt x="12179" y="2087143"/>
                </a:lnTo>
                <a:lnTo>
                  <a:pt x="0" y="2086457"/>
                </a:lnTo>
                <a:lnTo>
                  <a:pt x="1168" y="2103031"/>
                </a:lnTo>
                <a:lnTo>
                  <a:pt x="5245" y="2115477"/>
                </a:lnTo>
                <a:lnTo>
                  <a:pt x="11772" y="2124405"/>
                </a:lnTo>
                <a:lnTo>
                  <a:pt x="20294" y="2130425"/>
                </a:lnTo>
                <a:close/>
              </a:path>
              <a:path w="5094604" h="2130425">
                <a:moveTo>
                  <a:pt x="5094071" y="10972"/>
                </a:moveTo>
                <a:lnTo>
                  <a:pt x="5091671" y="4381"/>
                </a:lnTo>
                <a:lnTo>
                  <a:pt x="5087772" y="0"/>
                </a:lnTo>
                <a:lnTo>
                  <a:pt x="5083594" y="1536"/>
                </a:lnTo>
                <a:lnTo>
                  <a:pt x="5083226" y="6527"/>
                </a:lnTo>
                <a:lnTo>
                  <a:pt x="5085600" y="13144"/>
                </a:lnTo>
                <a:lnTo>
                  <a:pt x="5089512" y="17602"/>
                </a:lnTo>
                <a:lnTo>
                  <a:pt x="5093728" y="16078"/>
                </a:lnTo>
                <a:lnTo>
                  <a:pt x="5094071" y="10972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9737141" y="5502513"/>
            <a:ext cx="10795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4568" y="0"/>
                </a:moveTo>
                <a:lnTo>
                  <a:pt x="411" y="1538"/>
                </a:lnTo>
                <a:lnTo>
                  <a:pt x="0" y="6618"/>
                </a:lnTo>
                <a:lnTo>
                  <a:pt x="2364" y="13214"/>
                </a:lnTo>
                <a:lnTo>
                  <a:pt x="6248" y="17588"/>
                </a:lnTo>
                <a:lnTo>
                  <a:pt x="10394" y="16003"/>
                </a:lnTo>
                <a:lnTo>
                  <a:pt x="10795" y="11020"/>
                </a:lnTo>
                <a:lnTo>
                  <a:pt x="8441" y="4422"/>
                </a:lnTo>
                <a:lnTo>
                  <a:pt x="456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4908891" y="3847835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5" h="14604">
                <a:moveTo>
                  <a:pt x="6429" y="0"/>
                </a:moveTo>
                <a:lnTo>
                  <a:pt x="2446" y="1844"/>
                </a:lnTo>
                <a:lnTo>
                  <a:pt x="0" y="6213"/>
                </a:lnTo>
                <a:lnTo>
                  <a:pt x="767" y="11101"/>
                </a:lnTo>
                <a:lnTo>
                  <a:pt x="6429" y="14503"/>
                </a:lnTo>
                <a:lnTo>
                  <a:pt x="10454" y="12723"/>
                </a:lnTo>
                <a:lnTo>
                  <a:pt x="12887" y="8375"/>
                </a:lnTo>
                <a:lnTo>
                  <a:pt x="12090" y="3466"/>
                </a:lnTo>
                <a:lnTo>
                  <a:pt x="6429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9374389" y="3892491"/>
            <a:ext cx="15875" cy="29845"/>
          </a:xfrm>
          <a:custGeom>
            <a:avLst/>
            <a:gdLst/>
            <a:ahLst/>
            <a:cxnLst/>
            <a:rect l="l" t="t" r="r" b="b"/>
            <a:pathLst>
              <a:path w="15875" h="29845">
                <a:moveTo>
                  <a:pt x="6924" y="0"/>
                </a:moveTo>
                <a:lnTo>
                  <a:pt x="877" y="4011"/>
                </a:lnTo>
                <a:lnTo>
                  <a:pt x="0" y="10860"/>
                </a:lnTo>
                <a:lnTo>
                  <a:pt x="2584" y="19597"/>
                </a:lnTo>
                <a:lnTo>
                  <a:pt x="6924" y="29273"/>
                </a:lnTo>
                <a:lnTo>
                  <a:pt x="13064" y="25120"/>
                </a:lnTo>
                <a:lnTo>
                  <a:pt x="15582" y="15903"/>
                </a:lnTo>
                <a:lnTo>
                  <a:pt x="13771" y="6052"/>
                </a:lnTo>
                <a:lnTo>
                  <a:pt x="692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4803622" y="4359897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79" h="44450">
                <a:moveTo>
                  <a:pt x="30429" y="0"/>
                </a:moveTo>
                <a:lnTo>
                  <a:pt x="0" y="0"/>
                </a:lnTo>
                <a:lnTo>
                  <a:pt x="0" y="44005"/>
                </a:lnTo>
                <a:lnTo>
                  <a:pt x="30429" y="44005"/>
                </a:lnTo>
                <a:lnTo>
                  <a:pt x="30429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9525689" y="4991902"/>
            <a:ext cx="15240" cy="29845"/>
          </a:xfrm>
          <a:custGeom>
            <a:avLst/>
            <a:gdLst/>
            <a:ahLst/>
            <a:cxnLst/>
            <a:rect l="l" t="t" r="r" b="b"/>
            <a:pathLst>
              <a:path w="15240" h="29845">
                <a:moveTo>
                  <a:pt x="8543" y="0"/>
                </a:moveTo>
                <a:lnTo>
                  <a:pt x="2489" y="4130"/>
                </a:lnTo>
                <a:lnTo>
                  <a:pt x="0" y="13308"/>
                </a:lnTo>
                <a:lnTo>
                  <a:pt x="1782" y="23140"/>
                </a:lnTo>
                <a:lnTo>
                  <a:pt x="8543" y="29235"/>
                </a:lnTo>
                <a:lnTo>
                  <a:pt x="10204" y="18616"/>
                </a:lnTo>
                <a:lnTo>
                  <a:pt x="13735" y="10807"/>
                </a:lnTo>
                <a:lnTo>
                  <a:pt x="14669" y="4903"/>
                </a:lnTo>
                <a:lnTo>
                  <a:pt x="854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8864224" y="2912290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6908" y="0"/>
                </a:moveTo>
                <a:lnTo>
                  <a:pt x="0" y="4495"/>
                </a:lnTo>
                <a:lnTo>
                  <a:pt x="1300" y="20788"/>
                </a:lnTo>
                <a:lnTo>
                  <a:pt x="15405" y="26687"/>
                </a:lnTo>
                <a:lnTo>
                  <a:pt x="2690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4701949" y="4022530"/>
            <a:ext cx="41275" cy="45720"/>
          </a:xfrm>
          <a:custGeom>
            <a:avLst/>
            <a:gdLst/>
            <a:ahLst/>
            <a:cxnLst/>
            <a:rect l="l" t="t" r="r" b="b"/>
            <a:pathLst>
              <a:path w="41275" h="45720">
                <a:moveTo>
                  <a:pt x="24897" y="0"/>
                </a:moveTo>
                <a:lnTo>
                  <a:pt x="12546" y="4267"/>
                </a:lnTo>
                <a:lnTo>
                  <a:pt x="4097" y="14066"/>
                </a:lnTo>
                <a:lnTo>
                  <a:pt x="0" y="29948"/>
                </a:lnTo>
                <a:lnTo>
                  <a:pt x="9165" y="35102"/>
                </a:lnTo>
                <a:lnTo>
                  <a:pt x="17537" y="41381"/>
                </a:lnTo>
                <a:lnTo>
                  <a:pt x="27315" y="45607"/>
                </a:lnTo>
                <a:lnTo>
                  <a:pt x="40703" y="44604"/>
                </a:lnTo>
                <a:lnTo>
                  <a:pt x="40703" y="712"/>
                </a:lnTo>
                <a:lnTo>
                  <a:pt x="2489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9483115" y="3503269"/>
            <a:ext cx="4753610" cy="1314450"/>
          </a:xfrm>
          <a:custGeom>
            <a:avLst/>
            <a:gdLst/>
            <a:ahLst/>
            <a:cxnLst/>
            <a:rect l="l" t="t" r="r" b="b"/>
            <a:pathLst>
              <a:path w="4753609" h="1314450">
                <a:moveTo>
                  <a:pt x="10896" y="1307922"/>
                </a:moveTo>
                <a:lnTo>
                  <a:pt x="8483" y="1301318"/>
                </a:lnTo>
                <a:lnTo>
                  <a:pt x="4559" y="1296885"/>
                </a:lnTo>
                <a:lnTo>
                  <a:pt x="342" y="1298346"/>
                </a:lnTo>
                <a:lnTo>
                  <a:pt x="0" y="1303350"/>
                </a:lnTo>
                <a:lnTo>
                  <a:pt x="2374" y="1309966"/>
                </a:lnTo>
                <a:lnTo>
                  <a:pt x="6299" y="1314450"/>
                </a:lnTo>
                <a:lnTo>
                  <a:pt x="10541" y="1313002"/>
                </a:lnTo>
                <a:lnTo>
                  <a:pt x="10896" y="1307922"/>
                </a:lnTo>
                <a:close/>
              </a:path>
              <a:path w="4753609" h="1314450">
                <a:moveTo>
                  <a:pt x="4753445" y="0"/>
                </a:moveTo>
                <a:lnTo>
                  <a:pt x="4733112" y="0"/>
                </a:lnTo>
                <a:lnTo>
                  <a:pt x="4733112" y="29197"/>
                </a:lnTo>
                <a:lnTo>
                  <a:pt x="4753445" y="29197"/>
                </a:lnTo>
                <a:lnTo>
                  <a:pt x="4753445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14209771" y="5507809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4" h="15239">
                <a:moveTo>
                  <a:pt x="6457" y="0"/>
                </a:moveTo>
                <a:lnTo>
                  <a:pt x="2443" y="1884"/>
                </a:lnTo>
                <a:lnTo>
                  <a:pt x="0" y="6246"/>
                </a:lnTo>
                <a:lnTo>
                  <a:pt x="785" y="11149"/>
                </a:lnTo>
                <a:lnTo>
                  <a:pt x="6457" y="14655"/>
                </a:lnTo>
                <a:lnTo>
                  <a:pt x="10445" y="12739"/>
                </a:lnTo>
                <a:lnTo>
                  <a:pt x="12901" y="8323"/>
                </a:lnTo>
                <a:lnTo>
                  <a:pt x="12135" y="3409"/>
                </a:lnTo>
                <a:lnTo>
                  <a:pt x="6457" y="0"/>
                </a:lnTo>
                <a:close/>
              </a:path>
            </a:pathLst>
          </a:custGeom>
          <a:solidFill>
            <a:srgbClr val="AADAEA">
              <a:alpha val="132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14073987" y="2859379"/>
            <a:ext cx="20320" cy="29845"/>
          </a:xfrm>
          <a:custGeom>
            <a:avLst/>
            <a:gdLst/>
            <a:ahLst/>
            <a:cxnLst/>
            <a:rect l="l" t="t" r="r" b="b"/>
            <a:pathLst>
              <a:path w="20319" h="29844">
                <a:moveTo>
                  <a:pt x="20256" y="0"/>
                </a:moveTo>
                <a:lnTo>
                  <a:pt x="0" y="0"/>
                </a:lnTo>
                <a:lnTo>
                  <a:pt x="0" y="29273"/>
                </a:lnTo>
                <a:lnTo>
                  <a:pt x="20256" y="29273"/>
                </a:lnTo>
                <a:lnTo>
                  <a:pt x="2025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15022132" y="4167136"/>
            <a:ext cx="188595" cy="1304290"/>
          </a:xfrm>
          <a:custGeom>
            <a:avLst/>
            <a:gdLst/>
            <a:ahLst/>
            <a:cxnLst/>
            <a:rect l="l" t="t" r="r" b="b"/>
            <a:pathLst>
              <a:path w="188594" h="1304289">
                <a:moveTo>
                  <a:pt x="30505" y="0"/>
                </a:moveTo>
                <a:lnTo>
                  <a:pt x="0" y="0"/>
                </a:lnTo>
                <a:lnTo>
                  <a:pt x="0" y="29349"/>
                </a:lnTo>
                <a:lnTo>
                  <a:pt x="7912" y="32575"/>
                </a:lnTo>
                <a:lnTo>
                  <a:pt x="13931" y="38531"/>
                </a:lnTo>
                <a:lnTo>
                  <a:pt x="20624" y="43522"/>
                </a:lnTo>
                <a:lnTo>
                  <a:pt x="30505" y="43853"/>
                </a:lnTo>
                <a:lnTo>
                  <a:pt x="30505" y="0"/>
                </a:lnTo>
                <a:close/>
              </a:path>
              <a:path w="188594" h="1304289">
                <a:moveTo>
                  <a:pt x="57213" y="1281442"/>
                </a:moveTo>
                <a:lnTo>
                  <a:pt x="56438" y="1276565"/>
                </a:lnTo>
                <a:lnTo>
                  <a:pt x="50800" y="1273060"/>
                </a:lnTo>
                <a:lnTo>
                  <a:pt x="46774" y="1274927"/>
                </a:lnTo>
                <a:lnTo>
                  <a:pt x="44323" y="1279283"/>
                </a:lnTo>
                <a:lnTo>
                  <a:pt x="45110" y="1284160"/>
                </a:lnTo>
                <a:lnTo>
                  <a:pt x="50800" y="1287640"/>
                </a:lnTo>
                <a:lnTo>
                  <a:pt x="54775" y="1285773"/>
                </a:lnTo>
                <a:lnTo>
                  <a:pt x="57213" y="1281442"/>
                </a:lnTo>
                <a:close/>
              </a:path>
              <a:path w="188594" h="1304289">
                <a:moveTo>
                  <a:pt x="97294" y="744156"/>
                </a:moveTo>
                <a:lnTo>
                  <a:pt x="66865" y="744156"/>
                </a:lnTo>
                <a:lnTo>
                  <a:pt x="66243" y="766826"/>
                </a:lnTo>
                <a:lnTo>
                  <a:pt x="69151" y="784542"/>
                </a:lnTo>
                <a:lnTo>
                  <a:pt x="75984" y="796709"/>
                </a:lnTo>
                <a:lnTo>
                  <a:pt x="87160" y="802741"/>
                </a:lnTo>
                <a:lnTo>
                  <a:pt x="87922" y="785507"/>
                </a:lnTo>
                <a:lnTo>
                  <a:pt x="91808" y="772820"/>
                </a:lnTo>
                <a:lnTo>
                  <a:pt x="95910" y="760450"/>
                </a:lnTo>
                <a:lnTo>
                  <a:pt x="97294" y="744156"/>
                </a:lnTo>
                <a:close/>
              </a:path>
              <a:path w="188594" h="1304289">
                <a:moveTo>
                  <a:pt x="162877" y="1297228"/>
                </a:moveTo>
                <a:lnTo>
                  <a:pt x="160477" y="1290624"/>
                </a:lnTo>
                <a:lnTo>
                  <a:pt x="156552" y="1286179"/>
                </a:lnTo>
                <a:lnTo>
                  <a:pt x="152285" y="1287627"/>
                </a:lnTo>
                <a:lnTo>
                  <a:pt x="151993" y="1292707"/>
                </a:lnTo>
                <a:lnTo>
                  <a:pt x="154393" y="1299324"/>
                </a:lnTo>
                <a:lnTo>
                  <a:pt x="158318" y="1303743"/>
                </a:lnTo>
                <a:lnTo>
                  <a:pt x="162534" y="1302207"/>
                </a:lnTo>
                <a:lnTo>
                  <a:pt x="162877" y="1297228"/>
                </a:lnTo>
                <a:close/>
              </a:path>
              <a:path w="188594" h="1304289">
                <a:moveTo>
                  <a:pt x="188391" y="1215605"/>
                </a:moveTo>
                <a:lnTo>
                  <a:pt x="182829" y="1199934"/>
                </a:lnTo>
                <a:lnTo>
                  <a:pt x="171907" y="1191869"/>
                </a:lnTo>
                <a:lnTo>
                  <a:pt x="179247" y="1205001"/>
                </a:lnTo>
                <a:lnTo>
                  <a:pt x="188391" y="1215605"/>
                </a:lnTo>
                <a:close/>
              </a:path>
            </a:pathLst>
          </a:custGeom>
          <a:solidFill>
            <a:srgbClr val="AADAEA">
              <a:alpha val="132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13841818" y="3459153"/>
            <a:ext cx="15240" cy="29845"/>
          </a:xfrm>
          <a:custGeom>
            <a:avLst/>
            <a:gdLst/>
            <a:ahLst/>
            <a:cxnLst/>
            <a:rect l="l" t="t" r="r" b="b"/>
            <a:pathLst>
              <a:path w="15240" h="29845">
                <a:moveTo>
                  <a:pt x="8624" y="0"/>
                </a:moveTo>
                <a:lnTo>
                  <a:pt x="2511" y="4177"/>
                </a:lnTo>
                <a:lnTo>
                  <a:pt x="0" y="13455"/>
                </a:lnTo>
                <a:lnTo>
                  <a:pt x="1800" y="23381"/>
                </a:lnTo>
                <a:lnTo>
                  <a:pt x="8624" y="29502"/>
                </a:lnTo>
                <a:lnTo>
                  <a:pt x="10237" y="18748"/>
                </a:lnTo>
                <a:lnTo>
                  <a:pt x="13744" y="10960"/>
                </a:lnTo>
                <a:lnTo>
                  <a:pt x="14691" y="5066"/>
                </a:lnTo>
                <a:lnTo>
                  <a:pt x="862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15001378" y="4136451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38" y="0"/>
                </a:moveTo>
                <a:lnTo>
                  <a:pt x="351" y="1443"/>
                </a:lnTo>
                <a:lnTo>
                  <a:pt x="0" y="6502"/>
                </a:lnTo>
                <a:lnTo>
                  <a:pt x="2407" y="13124"/>
                </a:lnTo>
                <a:lnTo>
                  <a:pt x="6336" y="17559"/>
                </a:lnTo>
                <a:lnTo>
                  <a:pt x="10549" y="16060"/>
                </a:lnTo>
                <a:lnTo>
                  <a:pt x="10834" y="11010"/>
                </a:lnTo>
                <a:lnTo>
                  <a:pt x="8431" y="4422"/>
                </a:lnTo>
                <a:lnTo>
                  <a:pt x="4538" y="0"/>
                </a:lnTo>
                <a:close/>
              </a:path>
            </a:pathLst>
          </a:custGeom>
          <a:solidFill>
            <a:srgbClr val="AADAEA">
              <a:alpha val="132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13232245" y="825347"/>
            <a:ext cx="1785620" cy="4890770"/>
          </a:xfrm>
          <a:custGeom>
            <a:avLst/>
            <a:gdLst/>
            <a:ahLst/>
            <a:cxnLst/>
            <a:rect l="l" t="t" r="r" b="b"/>
            <a:pathLst>
              <a:path w="1785619" h="4890770">
                <a:moveTo>
                  <a:pt x="14630" y="4760569"/>
                </a:moveTo>
                <a:lnTo>
                  <a:pt x="8572" y="4755667"/>
                </a:lnTo>
                <a:lnTo>
                  <a:pt x="2489" y="4759795"/>
                </a:lnTo>
                <a:lnTo>
                  <a:pt x="0" y="4768989"/>
                </a:lnTo>
                <a:lnTo>
                  <a:pt x="1790" y="4778845"/>
                </a:lnTo>
                <a:lnTo>
                  <a:pt x="8572" y="4784941"/>
                </a:lnTo>
                <a:lnTo>
                  <a:pt x="10185" y="4774298"/>
                </a:lnTo>
                <a:lnTo>
                  <a:pt x="13690" y="4766475"/>
                </a:lnTo>
                <a:lnTo>
                  <a:pt x="14630" y="4760569"/>
                </a:lnTo>
                <a:close/>
              </a:path>
              <a:path w="1785619" h="4890770">
                <a:moveTo>
                  <a:pt x="17894" y="3364420"/>
                </a:moveTo>
                <a:lnTo>
                  <a:pt x="13258" y="3360572"/>
                </a:lnTo>
                <a:lnTo>
                  <a:pt x="8509" y="3363811"/>
                </a:lnTo>
                <a:lnTo>
                  <a:pt x="6565" y="3370910"/>
                </a:lnTo>
                <a:lnTo>
                  <a:pt x="7975" y="3378504"/>
                </a:lnTo>
                <a:lnTo>
                  <a:pt x="13258" y="3383229"/>
                </a:lnTo>
                <a:lnTo>
                  <a:pt x="14490" y="3374999"/>
                </a:lnTo>
                <a:lnTo>
                  <a:pt x="17170" y="3368979"/>
                </a:lnTo>
                <a:lnTo>
                  <a:pt x="17894" y="3364420"/>
                </a:lnTo>
                <a:close/>
              </a:path>
              <a:path w="1785619" h="4890770">
                <a:moveTo>
                  <a:pt x="151384" y="3584117"/>
                </a:moveTo>
                <a:lnTo>
                  <a:pt x="145808" y="3551732"/>
                </a:lnTo>
                <a:lnTo>
                  <a:pt x="130213" y="3551732"/>
                </a:lnTo>
                <a:lnTo>
                  <a:pt x="123507" y="3579545"/>
                </a:lnTo>
                <a:lnTo>
                  <a:pt x="137261" y="3591864"/>
                </a:lnTo>
                <a:lnTo>
                  <a:pt x="151384" y="3584117"/>
                </a:lnTo>
                <a:close/>
              </a:path>
              <a:path w="1785619" h="4890770">
                <a:moveTo>
                  <a:pt x="177596" y="154876"/>
                </a:moveTo>
                <a:lnTo>
                  <a:pt x="176796" y="149936"/>
                </a:lnTo>
                <a:lnTo>
                  <a:pt x="171145" y="146354"/>
                </a:lnTo>
                <a:lnTo>
                  <a:pt x="167157" y="148234"/>
                </a:lnTo>
                <a:lnTo>
                  <a:pt x="164693" y="152628"/>
                </a:lnTo>
                <a:lnTo>
                  <a:pt x="165468" y="157530"/>
                </a:lnTo>
                <a:lnTo>
                  <a:pt x="171145" y="160934"/>
                </a:lnTo>
                <a:lnTo>
                  <a:pt x="175171" y="159194"/>
                </a:lnTo>
                <a:lnTo>
                  <a:pt x="177596" y="154876"/>
                </a:lnTo>
                <a:close/>
              </a:path>
              <a:path w="1785619" h="4890770">
                <a:moveTo>
                  <a:pt x="262775" y="3641521"/>
                </a:moveTo>
                <a:lnTo>
                  <a:pt x="244424" y="3623094"/>
                </a:lnTo>
                <a:lnTo>
                  <a:pt x="237363" y="3634943"/>
                </a:lnTo>
                <a:lnTo>
                  <a:pt x="243001" y="3650081"/>
                </a:lnTo>
                <a:lnTo>
                  <a:pt x="262775" y="3641521"/>
                </a:lnTo>
                <a:close/>
              </a:path>
              <a:path w="1785619" h="4890770">
                <a:moveTo>
                  <a:pt x="294690" y="3757650"/>
                </a:moveTo>
                <a:lnTo>
                  <a:pt x="294055" y="3742715"/>
                </a:lnTo>
                <a:lnTo>
                  <a:pt x="278434" y="3742715"/>
                </a:lnTo>
                <a:lnTo>
                  <a:pt x="278434" y="3776408"/>
                </a:lnTo>
                <a:lnTo>
                  <a:pt x="287172" y="3774897"/>
                </a:lnTo>
                <a:lnTo>
                  <a:pt x="292493" y="3768509"/>
                </a:lnTo>
                <a:lnTo>
                  <a:pt x="294690" y="3757650"/>
                </a:lnTo>
                <a:close/>
              </a:path>
              <a:path w="1785619" h="4890770">
                <a:moveTo>
                  <a:pt x="303237" y="44043"/>
                </a:moveTo>
                <a:lnTo>
                  <a:pt x="302729" y="26466"/>
                </a:lnTo>
                <a:lnTo>
                  <a:pt x="300875" y="10807"/>
                </a:lnTo>
                <a:lnTo>
                  <a:pt x="295122" y="762"/>
                </a:lnTo>
                <a:lnTo>
                  <a:pt x="282905" y="0"/>
                </a:lnTo>
                <a:lnTo>
                  <a:pt x="284111" y="16586"/>
                </a:lnTo>
                <a:lnTo>
                  <a:pt x="288188" y="29044"/>
                </a:lnTo>
                <a:lnTo>
                  <a:pt x="294716" y="37998"/>
                </a:lnTo>
                <a:lnTo>
                  <a:pt x="303237" y="44043"/>
                </a:lnTo>
                <a:close/>
              </a:path>
              <a:path w="1785619" h="4890770">
                <a:moveTo>
                  <a:pt x="313753" y="2175179"/>
                </a:moveTo>
                <a:lnTo>
                  <a:pt x="311378" y="2168588"/>
                </a:lnTo>
                <a:lnTo>
                  <a:pt x="307467" y="2164156"/>
                </a:lnTo>
                <a:lnTo>
                  <a:pt x="303250" y="2165629"/>
                </a:lnTo>
                <a:lnTo>
                  <a:pt x="302907" y="2170684"/>
                </a:lnTo>
                <a:lnTo>
                  <a:pt x="305282" y="2177313"/>
                </a:lnTo>
                <a:lnTo>
                  <a:pt x="309168" y="2181745"/>
                </a:lnTo>
                <a:lnTo>
                  <a:pt x="313385" y="2180209"/>
                </a:lnTo>
                <a:lnTo>
                  <a:pt x="313753" y="2175179"/>
                </a:lnTo>
                <a:close/>
              </a:path>
              <a:path w="1785619" h="4890770">
                <a:moveTo>
                  <a:pt x="325259" y="3315741"/>
                </a:moveTo>
                <a:lnTo>
                  <a:pt x="314350" y="3316909"/>
                </a:lnTo>
                <a:lnTo>
                  <a:pt x="306997" y="3323183"/>
                </a:lnTo>
                <a:lnTo>
                  <a:pt x="299021" y="3328568"/>
                </a:lnTo>
                <a:lnTo>
                  <a:pt x="286283" y="3327044"/>
                </a:lnTo>
                <a:lnTo>
                  <a:pt x="290626" y="3351034"/>
                </a:lnTo>
                <a:lnTo>
                  <a:pt x="298589" y="3356241"/>
                </a:lnTo>
                <a:lnTo>
                  <a:pt x="310134" y="3355238"/>
                </a:lnTo>
                <a:lnTo>
                  <a:pt x="325259" y="3360572"/>
                </a:lnTo>
                <a:lnTo>
                  <a:pt x="325259" y="3315741"/>
                </a:lnTo>
                <a:close/>
              </a:path>
              <a:path w="1785619" h="4890770">
                <a:moveTo>
                  <a:pt x="526757" y="2312111"/>
                </a:moveTo>
                <a:lnTo>
                  <a:pt x="496290" y="2312111"/>
                </a:lnTo>
                <a:lnTo>
                  <a:pt x="496290" y="2341232"/>
                </a:lnTo>
                <a:lnTo>
                  <a:pt x="506463" y="2341232"/>
                </a:lnTo>
                <a:lnTo>
                  <a:pt x="508406" y="2352916"/>
                </a:lnTo>
                <a:lnTo>
                  <a:pt x="516623" y="2355850"/>
                </a:lnTo>
                <a:lnTo>
                  <a:pt x="518858" y="2344509"/>
                </a:lnTo>
                <a:lnTo>
                  <a:pt x="522986" y="2335847"/>
                </a:lnTo>
                <a:lnTo>
                  <a:pt x="526465" y="2326259"/>
                </a:lnTo>
                <a:lnTo>
                  <a:pt x="526757" y="2312111"/>
                </a:lnTo>
                <a:close/>
              </a:path>
              <a:path w="1785619" h="4890770">
                <a:moveTo>
                  <a:pt x="1241196" y="3151568"/>
                </a:moveTo>
                <a:lnTo>
                  <a:pt x="1220736" y="3151568"/>
                </a:lnTo>
                <a:lnTo>
                  <a:pt x="1219466" y="3160687"/>
                </a:lnTo>
                <a:lnTo>
                  <a:pt x="1216456" y="3167265"/>
                </a:lnTo>
                <a:lnTo>
                  <a:pt x="1213053" y="3173323"/>
                </a:lnTo>
                <a:lnTo>
                  <a:pt x="1210691" y="3180880"/>
                </a:lnTo>
                <a:lnTo>
                  <a:pt x="1222844" y="3180092"/>
                </a:lnTo>
                <a:lnTo>
                  <a:pt x="1233703" y="3177400"/>
                </a:lnTo>
                <a:lnTo>
                  <a:pt x="1240675" y="3169132"/>
                </a:lnTo>
                <a:lnTo>
                  <a:pt x="1241196" y="3151568"/>
                </a:lnTo>
                <a:close/>
              </a:path>
              <a:path w="1785619" h="4890770">
                <a:moveTo>
                  <a:pt x="1248854" y="3352927"/>
                </a:moveTo>
                <a:lnTo>
                  <a:pt x="1238935" y="3326942"/>
                </a:lnTo>
                <a:lnTo>
                  <a:pt x="1220736" y="3312553"/>
                </a:lnTo>
                <a:lnTo>
                  <a:pt x="1220660" y="3339795"/>
                </a:lnTo>
                <a:lnTo>
                  <a:pt x="1215910" y="3356229"/>
                </a:lnTo>
                <a:lnTo>
                  <a:pt x="1213573" y="3369094"/>
                </a:lnTo>
                <a:lnTo>
                  <a:pt x="1220736" y="3385642"/>
                </a:lnTo>
                <a:lnTo>
                  <a:pt x="1244701" y="3376980"/>
                </a:lnTo>
                <a:lnTo>
                  <a:pt x="1248854" y="3352927"/>
                </a:lnTo>
                <a:close/>
              </a:path>
              <a:path w="1785619" h="4890770">
                <a:moveTo>
                  <a:pt x="1280236" y="4469765"/>
                </a:moveTo>
                <a:lnTo>
                  <a:pt x="1278420" y="4459910"/>
                </a:lnTo>
                <a:lnTo>
                  <a:pt x="1271536" y="4453864"/>
                </a:lnTo>
                <a:lnTo>
                  <a:pt x="1265529" y="4457878"/>
                </a:lnTo>
                <a:lnTo>
                  <a:pt x="1264666" y="4464736"/>
                </a:lnTo>
                <a:lnTo>
                  <a:pt x="1267231" y="4473460"/>
                </a:lnTo>
                <a:lnTo>
                  <a:pt x="1271536" y="4483100"/>
                </a:lnTo>
                <a:lnTo>
                  <a:pt x="1277696" y="4478972"/>
                </a:lnTo>
                <a:lnTo>
                  <a:pt x="1280236" y="4469765"/>
                </a:lnTo>
                <a:close/>
              </a:path>
              <a:path w="1785619" h="4890770">
                <a:moveTo>
                  <a:pt x="1282115" y="3146539"/>
                </a:moveTo>
                <a:lnTo>
                  <a:pt x="1279715" y="3139948"/>
                </a:lnTo>
                <a:lnTo>
                  <a:pt x="1275803" y="3135515"/>
                </a:lnTo>
                <a:lnTo>
                  <a:pt x="1271549" y="3136950"/>
                </a:lnTo>
                <a:lnTo>
                  <a:pt x="1271231" y="3141992"/>
                </a:lnTo>
                <a:lnTo>
                  <a:pt x="1273632" y="3148584"/>
                </a:lnTo>
                <a:lnTo>
                  <a:pt x="1277556" y="3153016"/>
                </a:lnTo>
                <a:lnTo>
                  <a:pt x="1281785" y="3151568"/>
                </a:lnTo>
                <a:lnTo>
                  <a:pt x="1282115" y="3146539"/>
                </a:lnTo>
                <a:close/>
              </a:path>
              <a:path w="1785619" h="4890770">
                <a:moveTo>
                  <a:pt x="1566303" y="3283356"/>
                </a:moveTo>
                <a:lnTo>
                  <a:pt x="1565122" y="3274034"/>
                </a:lnTo>
                <a:lnTo>
                  <a:pt x="1564043" y="3264611"/>
                </a:lnTo>
                <a:lnTo>
                  <a:pt x="1561566" y="3257232"/>
                </a:lnTo>
                <a:lnTo>
                  <a:pt x="1556169" y="3254083"/>
                </a:lnTo>
                <a:lnTo>
                  <a:pt x="1557286" y="3263404"/>
                </a:lnTo>
                <a:lnTo>
                  <a:pt x="1558340" y="3272853"/>
                </a:lnTo>
                <a:lnTo>
                  <a:pt x="1560830" y="3280219"/>
                </a:lnTo>
                <a:lnTo>
                  <a:pt x="1566303" y="3283356"/>
                </a:lnTo>
                <a:close/>
              </a:path>
              <a:path w="1785619" h="4890770">
                <a:moveTo>
                  <a:pt x="1596771" y="3312553"/>
                </a:moveTo>
                <a:lnTo>
                  <a:pt x="1576362" y="3312553"/>
                </a:lnTo>
                <a:lnTo>
                  <a:pt x="1576362" y="3341789"/>
                </a:lnTo>
                <a:lnTo>
                  <a:pt x="1596771" y="3341789"/>
                </a:lnTo>
                <a:lnTo>
                  <a:pt x="1596771" y="3312553"/>
                </a:lnTo>
                <a:close/>
              </a:path>
              <a:path w="1785619" h="4890770">
                <a:moveTo>
                  <a:pt x="1602663" y="4861395"/>
                </a:moveTo>
                <a:lnTo>
                  <a:pt x="1582369" y="4861395"/>
                </a:lnTo>
                <a:lnTo>
                  <a:pt x="1582369" y="4890630"/>
                </a:lnTo>
                <a:lnTo>
                  <a:pt x="1602663" y="4890630"/>
                </a:lnTo>
                <a:lnTo>
                  <a:pt x="1602663" y="4861395"/>
                </a:lnTo>
                <a:close/>
              </a:path>
              <a:path w="1785619" h="4890770">
                <a:moveTo>
                  <a:pt x="1607286" y="3453904"/>
                </a:moveTo>
                <a:lnTo>
                  <a:pt x="1604873" y="3447275"/>
                </a:lnTo>
                <a:lnTo>
                  <a:pt x="1600962" y="3442830"/>
                </a:lnTo>
                <a:lnTo>
                  <a:pt x="1596758" y="3444341"/>
                </a:lnTo>
                <a:lnTo>
                  <a:pt x="1596478" y="3449383"/>
                </a:lnTo>
                <a:lnTo>
                  <a:pt x="1598879" y="3455962"/>
                </a:lnTo>
                <a:lnTo>
                  <a:pt x="1602778" y="3460381"/>
                </a:lnTo>
                <a:lnTo>
                  <a:pt x="1606969" y="3458997"/>
                </a:lnTo>
                <a:lnTo>
                  <a:pt x="1607286" y="3453904"/>
                </a:lnTo>
                <a:close/>
              </a:path>
              <a:path w="1785619" h="4890770">
                <a:moveTo>
                  <a:pt x="1734731" y="4554118"/>
                </a:moveTo>
                <a:lnTo>
                  <a:pt x="1714398" y="4554118"/>
                </a:lnTo>
                <a:lnTo>
                  <a:pt x="1714398" y="4583354"/>
                </a:lnTo>
                <a:lnTo>
                  <a:pt x="1734731" y="4583354"/>
                </a:lnTo>
                <a:lnTo>
                  <a:pt x="1734731" y="4554118"/>
                </a:lnTo>
                <a:close/>
              </a:path>
              <a:path w="1785619" h="4890770">
                <a:moveTo>
                  <a:pt x="1771675" y="4050360"/>
                </a:moveTo>
                <a:lnTo>
                  <a:pt x="1770900" y="4045496"/>
                </a:lnTo>
                <a:lnTo>
                  <a:pt x="1765223" y="4042054"/>
                </a:lnTo>
                <a:lnTo>
                  <a:pt x="1761236" y="4043857"/>
                </a:lnTo>
                <a:lnTo>
                  <a:pt x="1758784" y="4048175"/>
                </a:lnTo>
                <a:lnTo>
                  <a:pt x="1759546" y="4053027"/>
                </a:lnTo>
                <a:lnTo>
                  <a:pt x="1765223" y="4056443"/>
                </a:lnTo>
                <a:lnTo>
                  <a:pt x="1769224" y="4054678"/>
                </a:lnTo>
                <a:lnTo>
                  <a:pt x="1771675" y="4050360"/>
                </a:lnTo>
                <a:close/>
              </a:path>
              <a:path w="1785619" h="4890770">
                <a:moveTo>
                  <a:pt x="1785569" y="4422330"/>
                </a:moveTo>
                <a:lnTo>
                  <a:pt x="1765236" y="4422330"/>
                </a:lnTo>
                <a:lnTo>
                  <a:pt x="1765236" y="4451528"/>
                </a:lnTo>
                <a:lnTo>
                  <a:pt x="1785569" y="4451528"/>
                </a:lnTo>
                <a:lnTo>
                  <a:pt x="1785569" y="442233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14023154" y="6264451"/>
            <a:ext cx="23495" cy="22860"/>
          </a:xfrm>
          <a:custGeom>
            <a:avLst/>
            <a:gdLst/>
            <a:ahLst/>
            <a:cxnLst/>
            <a:rect l="l" t="t" r="r" b="b"/>
            <a:pathLst>
              <a:path w="23494" h="22860">
                <a:moveTo>
                  <a:pt x="23052" y="0"/>
                </a:moveTo>
                <a:lnTo>
                  <a:pt x="0" y="3857"/>
                </a:lnTo>
                <a:lnTo>
                  <a:pt x="1097" y="17802"/>
                </a:lnTo>
                <a:lnTo>
                  <a:pt x="13173" y="22845"/>
                </a:lnTo>
                <a:lnTo>
                  <a:pt x="23052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14340943" y="5511927"/>
            <a:ext cx="11430" cy="17780"/>
          </a:xfrm>
          <a:custGeom>
            <a:avLst/>
            <a:gdLst/>
            <a:ahLst/>
            <a:cxnLst/>
            <a:rect l="l" t="t" r="r" b="b"/>
            <a:pathLst>
              <a:path w="11430" h="17779">
                <a:moveTo>
                  <a:pt x="4573" y="0"/>
                </a:moveTo>
                <a:lnTo>
                  <a:pt x="387" y="1425"/>
                </a:lnTo>
                <a:lnTo>
                  <a:pt x="0" y="6402"/>
                </a:lnTo>
                <a:lnTo>
                  <a:pt x="2376" y="13016"/>
                </a:lnTo>
                <a:lnTo>
                  <a:pt x="6307" y="17508"/>
                </a:lnTo>
                <a:lnTo>
                  <a:pt x="10585" y="16119"/>
                </a:lnTo>
                <a:lnTo>
                  <a:pt x="10913" y="11030"/>
                </a:lnTo>
                <a:lnTo>
                  <a:pt x="8496" y="4429"/>
                </a:lnTo>
                <a:lnTo>
                  <a:pt x="457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5307593" y="7136459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68" y="0"/>
                </a:moveTo>
                <a:lnTo>
                  <a:pt x="4357" y="2438"/>
                </a:lnTo>
                <a:lnTo>
                  <a:pt x="0" y="6404"/>
                </a:lnTo>
                <a:lnTo>
                  <a:pt x="1481" y="10692"/>
                </a:lnTo>
                <a:lnTo>
                  <a:pt x="6463" y="11029"/>
                </a:lnTo>
                <a:lnTo>
                  <a:pt x="12982" y="8592"/>
                </a:lnTo>
                <a:lnTo>
                  <a:pt x="17342" y="4604"/>
                </a:lnTo>
                <a:lnTo>
                  <a:pt x="15844" y="291"/>
                </a:lnTo>
                <a:lnTo>
                  <a:pt x="10868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11710618" y="6438112"/>
            <a:ext cx="53340" cy="36195"/>
          </a:xfrm>
          <a:custGeom>
            <a:avLst/>
            <a:gdLst/>
            <a:ahLst/>
            <a:cxnLst/>
            <a:rect l="l" t="t" r="r" b="b"/>
            <a:pathLst>
              <a:path w="53340" h="36195">
                <a:moveTo>
                  <a:pt x="52718" y="0"/>
                </a:moveTo>
                <a:lnTo>
                  <a:pt x="28049" y="6122"/>
                </a:lnTo>
                <a:lnTo>
                  <a:pt x="5097" y="20009"/>
                </a:lnTo>
                <a:lnTo>
                  <a:pt x="0" y="28560"/>
                </a:lnTo>
                <a:lnTo>
                  <a:pt x="23107" y="36147"/>
                </a:lnTo>
                <a:lnTo>
                  <a:pt x="32801" y="26872"/>
                </a:lnTo>
                <a:lnTo>
                  <a:pt x="44253" y="14482"/>
                </a:lnTo>
                <a:lnTo>
                  <a:pt x="52718" y="8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4701659" y="7198523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4" h="31115">
                <a:moveTo>
                  <a:pt x="14490" y="0"/>
                </a:moveTo>
                <a:lnTo>
                  <a:pt x="14490" y="10248"/>
                </a:lnTo>
                <a:lnTo>
                  <a:pt x="2857" y="12217"/>
                </a:lnTo>
                <a:lnTo>
                  <a:pt x="0" y="20535"/>
                </a:lnTo>
                <a:lnTo>
                  <a:pt x="8987" y="21882"/>
                </a:lnTo>
                <a:lnTo>
                  <a:pt x="15508" y="24984"/>
                </a:lnTo>
                <a:lnTo>
                  <a:pt x="21508" y="28433"/>
                </a:lnTo>
                <a:lnTo>
                  <a:pt x="28930" y="30822"/>
                </a:lnTo>
                <a:lnTo>
                  <a:pt x="28930" y="20535"/>
                </a:lnTo>
                <a:lnTo>
                  <a:pt x="40754" y="18605"/>
                </a:lnTo>
                <a:lnTo>
                  <a:pt x="43522" y="10248"/>
                </a:lnTo>
                <a:lnTo>
                  <a:pt x="34480" y="8913"/>
                </a:lnTo>
                <a:lnTo>
                  <a:pt x="27935" y="5834"/>
                </a:lnTo>
                <a:lnTo>
                  <a:pt x="21925" y="2399"/>
                </a:lnTo>
                <a:lnTo>
                  <a:pt x="1449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6003122" y="7195140"/>
            <a:ext cx="43180" cy="34290"/>
          </a:xfrm>
          <a:custGeom>
            <a:avLst/>
            <a:gdLst/>
            <a:ahLst/>
            <a:cxnLst/>
            <a:rect l="l" t="t" r="r" b="b"/>
            <a:pathLst>
              <a:path w="43179" h="34290">
                <a:moveTo>
                  <a:pt x="18141" y="0"/>
                </a:moveTo>
                <a:lnTo>
                  <a:pt x="0" y="13632"/>
                </a:lnTo>
                <a:lnTo>
                  <a:pt x="2143" y="19761"/>
                </a:lnTo>
                <a:lnTo>
                  <a:pt x="10564" y="26909"/>
                </a:lnTo>
                <a:lnTo>
                  <a:pt x="20907" y="32562"/>
                </a:lnTo>
                <a:lnTo>
                  <a:pt x="28816" y="34206"/>
                </a:lnTo>
                <a:lnTo>
                  <a:pt x="43157" y="22270"/>
                </a:lnTo>
                <a:lnTo>
                  <a:pt x="36063" y="6874"/>
                </a:lnTo>
                <a:lnTo>
                  <a:pt x="18141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4859274" y="7282344"/>
            <a:ext cx="392430" cy="50800"/>
          </a:xfrm>
          <a:custGeom>
            <a:avLst/>
            <a:gdLst/>
            <a:ahLst/>
            <a:cxnLst/>
            <a:rect l="l" t="t" r="r" b="b"/>
            <a:pathLst>
              <a:path w="392429" h="50800">
                <a:moveTo>
                  <a:pt x="17526" y="43802"/>
                </a:moveTo>
                <a:lnTo>
                  <a:pt x="16141" y="39535"/>
                </a:lnTo>
                <a:lnTo>
                  <a:pt x="11074" y="39192"/>
                </a:lnTo>
                <a:lnTo>
                  <a:pt x="4432" y="41630"/>
                </a:lnTo>
                <a:lnTo>
                  <a:pt x="0" y="45593"/>
                </a:lnTo>
                <a:lnTo>
                  <a:pt x="1549" y="49834"/>
                </a:lnTo>
                <a:lnTo>
                  <a:pt x="6591" y="50177"/>
                </a:lnTo>
                <a:lnTo>
                  <a:pt x="13131" y="47752"/>
                </a:lnTo>
                <a:lnTo>
                  <a:pt x="17526" y="43802"/>
                </a:lnTo>
                <a:close/>
              </a:path>
              <a:path w="392429" h="50800">
                <a:moveTo>
                  <a:pt x="392049" y="8788"/>
                </a:moveTo>
                <a:lnTo>
                  <a:pt x="387870" y="2552"/>
                </a:lnTo>
                <a:lnTo>
                  <a:pt x="378752" y="0"/>
                </a:lnTo>
                <a:lnTo>
                  <a:pt x="369049" y="1841"/>
                </a:lnTo>
                <a:lnTo>
                  <a:pt x="363156" y="8788"/>
                </a:lnTo>
                <a:lnTo>
                  <a:pt x="367093" y="14909"/>
                </a:lnTo>
                <a:lnTo>
                  <a:pt x="373849" y="15824"/>
                </a:lnTo>
                <a:lnTo>
                  <a:pt x="382485" y="13208"/>
                </a:lnTo>
                <a:lnTo>
                  <a:pt x="392049" y="8788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876427" y="2788881"/>
            <a:ext cx="2077720" cy="368935"/>
          </a:xfrm>
          <a:custGeom>
            <a:avLst/>
            <a:gdLst/>
            <a:ahLst/>
            <a:cxnLst/>
            <a:rect l="l" t="t" r="r" b="b"/>
            <a:pathLst>
              <a:path w="2077720" h="368935">
                <a:moveTo>
                  <a:pt x="30289" y="20447"/>
                </a:moveTo>
                <a:lnTo>
                  <a:pt x="23164" y="10109"/>
                </a:lnTo>
                <a:lnTo>
                  <a:pt x="749" y="10591"/>
                </a:lnTo>
                <a:lnTo>
                  <a:pt x="0" y="26593"/>
                </a:lnTo>
                <a:lnTo>
                  <a:pt x="4140" y="39052"/>
                </a:lnTo>
                <a:lnTo>
                  <a:pt x="13804" y="47561"/>
                </a:lnTo>
                <a:lnTo>
                  <a:pt x="29603" y="51714"/>
                </a:lnTo>
                <a:lnTo>
                  <a:pt x="29857" y="36131"/>
                </a:lnTo>
                <a:lnTo>
                  <a:pt x="30289" y="20447"/>
                </a:lnTo>
                <a:close/>
              </a:path>
              <a:path w="2077720" h="368935">
                <a:moveTo>
                  <a:pt x="117906" y="4610"/>
                </a:moveTo>
                <a:lnTo>
                  <a:pt x="116573" y="381"/>
                </a:lnTo>
                <a:lnTo>
                  <a:pt x="111442" y="0"/>
                </a:lnTo>
                <a:lnTo>
                  <a:pt x="104825" y="2425"/>
                </a:lnTo>
                <a:lnTo>
                  <a:pt x="100380" y="6375"/>
                </a:lnTo>
                <a:lnTo>
                  <a:pt x="101828" y="10591"/>
                </a:lnTo>
                <a:lnTo>
                  <a:pt x="106857" y="10947"/>
                </a:lnTo>
                <a:lnTo>
                  <a:pt x="113449" y="8547"/>
                </a:lnTo>
                <a:lnTo>
                  <a:pt x="117906" y="4610"/>
                </a:lnTo>
                <a:close/>
              </a:path>
              <a:path w="2077720" h="368935">
                <a:moveTo>
                  <a:pt x="219062" y="45669"/>
                </a:moveTo>
                <a:lnTo>
                  <a:pt x="217563" y="41452"/>
                </a:lnTo>
                <a:lnTo>
                  <a:pt x="212598" y="41122"/>
                </a:lnTo>
                <a:lnTo>
                  <a:pt x="206082" y="43535"/>
                </a:lnTo>
                <a:lnTo>
                  <a:pt x="201726" y="47472"/>
                </a:lnTo>
                <a:lnTo>
                  <a:pt x="203200" y="51714"/>
                </a:lnTo>
                <a:lnTo>
                  <a:pt x="208191" y="52057"/>
                </a:lnTo>
                <a:lnTo>
                  <a:pt x="214706" y="49631"/>
                </a:lnTo>
                <a:lnTo>
                  <a:pt x="219062" y="45669"/>
                </a:lnTo>
                <a:close/>
              </a:path>
              <a:path w="2077720" h="368935">
                <a:moveTo>
                  <a:pt x="2077110" y="368808"/>
                </a:moveTo>
                <a:lnTo>
                  <a:pt x="2075230" y="357301"/>
                </a:lnTo>
                <a:lnTo>
                  <a:pt x="2067039" y="350266"/>
                </a:lnTo>
                <a:lnTo>
                  <a:pt x="2053005" y="347370"/>
                </a:lnTo>
                <a:lnTo>
                  <a:pt x="2033625" y="348221"/>
                </a:lnTo>
                <a:lnTo>
                  <a:pt x="2033625" y="368808"/>
                </a:lnTo>
                <a:lnTo>
                  <a:pt x="2077110" y="368808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3594887" y="4080154"/>
            <a:ext cx="4718050" cy="2606040"/>
          </a:xfrm>
          <a:custGeom>
            <a:avLst/>
            <a:gdLst/>
            <a:ahLst/>
            <a:cxnLst/>
            <a:rect l="l" t="t" r="r" b="b"/>
            <a:pathLst>
              <a:path w="4718050" h="2606040">
                <a:moveTo>
                  <a:pt x="36550" y="2585085"/>
                </a:moveTo>
                <a:lnTo>
                  <a:pt x="15316" y="2575344"/>
                </a:lnTo>
                <a:lnTo>
                  <a:pt x="0" y="2586431"/>
                </a:lnTo>
                <a:lnTo>
                  <a:pt x="2959" y="2602001"/>
                </a:lnTo>
                <a:lnTo>
                  <a:pt x="36550" y="2605697"/>
                </a:lnTo>
                <a:lnTo>
                  <a:pt x="36550" y="2585085"/>
                </a:lnTo>
                <a:close/>
              </a:path>
              <a:path w="4718050" h="2606040">
                <a:moveTo>
                  <a:pt x="1266545" y="1305229"/>
                </a:moveTo>
                <a:lnTo>
                  <a:pt x="1265212" y="1300975"/>
                </a:lnTo>
                <a:lnTo>
                  <a:pt x="1260081" y="1300619"/>
                </a:lnTo>
                <a:lnTo>
                  <a:pt x="1253464" y="1303045"/>
                </a:lnTo>
                <a:lnTo>
                  <a:pt x="1249032" y="1307020"/>
                </a:lnTo>
                <a:lnTo>
                  <a:pt x="1250467" y="1311338"/>
                </a:lnTo>
                <a:lnTo>
                  <a:pt x="1255496" y="1311630"/>
                </a:lnTo>
                <a:lnTo>
                  <a:pt x="1262087" y="1309192"/>
                </a:lnTo>
                <a:lnTo>
                  <a:pt x="1266545" y="1305229"/>
                </a:lnTo>
                <a:close/>
              </a:path>
              <a:path w="4718050" h="2606040">
                <a:moveTo>
                  <a:pt x="4154792" y="1570736"/>
                </a:moveTo>
                <a:lnTo>
                  <a:pt x="4145673" y="1571967"/>
                </a:lnTo>
                <a:lnTo>
                  <a:pt x="4136390" y="1573072"/>
                </a:lnTo>
                <a:lnTo>
                  <a:pt x="4129087" y="1575600"/>
                </a:lnTo>
                <a:lnTo>
                  <a:pt x="4125938" y="1581137"/>
                </a:lnTo>
                <a:lnTo>
                  <a:pt x="4135120" y="1579892"/>
                </a:lnTo>
                <a:lnTo>
                  <a:pt x="4144429" y="1578775"/>
                </a:lnTo>
                <a:lnTo>
                  <a:pt x="4151719" y="1576247"/>
                </a:lnTo>
                <a:lnTo>
                  <a:pt x="4154792" y="1570736"/>
                </a:lnTo>
                <a:close/>
              </a:path>
              <a:path w="4718050" h="2606040">
                <a:moveTo>
                  <a:pt x="4717554" y="30822"/>
                </a:moveTo>
                <a:lnTo>
                  <a:pt x="4716310" y="16306"/>
                </a:lnTo>
                <a:lnTo>
                  <a:pt x="4708664" y="6324"/>
                </a:lnTo>
                <a:lnTo>
                  <a:pt x="4694618" y="889"/>
                </a:lnTo>
                <a:lnTo>
                  <a:pt x="4674184" y="0"/>
                </a:lnTo>
                <a:lnTo>
                  <a:pt x="4674184" y="30822"/>
                </a:lnTo>
                <a:lnTo>
                  <a:pt x="4717554" y="3082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210464" y="2932823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936" y="0"/>
                </a:moveTo>
                <a:lnTo>
                  <a:pt x="4401" y="2410"/>
                </a:lnTo>
                <a:lnTo>
                  <a:pt x="0" y="6342"/>
                </a:lnTo>
                <a:lnTo>
                  <a:pt x="1442" y="10578"/>
                </a:lnTo>
                <a:lnTo>
                  <a:pt x="6495" y="10950"/>
                </a:lnTo>
                <a:lnTo>
                  <a:pt x="13026" y="8525"/>
                </a:lnTo>
                <a:lnTo>
                  <a:pt x="17378" y="4564"/>
                </a:lnTo>
                <a:lnTo>
                  <a:pt x="15894" y="329"/>
                </a:lnTo>
                <a:lnTo>
                  <a:pt x="10936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9443645" y="6663608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5">
                <a:moveTo>
                  <a:pt x="14439" y="0"/>
                </a:moveTo>
                <a:lnTo>
                  <a:pt x="14439" y="10248"/>
                </a:lnTo>
                <a:lnTo>
                  <a:pt x="2692" y="12103"/>
                </a:lnTo>
                <a:lnTo>
                  <a:pt x="0" y="20650"/>
                </a:lnTo>
                <a:lnTo>
                  <a:pt x="8971" y="21934"/>
                </a:lnTo>
                <a:lnTo>
                  <a:pt x="15492" y="24984"/>
                </a:lnTo>
                <a:lnTo>
                  <a:pt x="21458" y="28419"/>
                </a:lnTo>
                <a:lnTo>
                  <a:pt x="28765" y="30860"/>
                </a:lnTo>
                <a:lnTo>
                  <a:pt x="28765" y="20573"/>
                </a:lnTo>
                <a:lnTo>
                  <a:pt x="40512" y="18605"/>
                </a:lnTo>
                <a:lnTo>
                  <a:pt x="43332" y="10248"/>
                </a:lnTo>
                <a:lnTo>
                  <a:pt x="34308" y="8924"/>
                </a:lnTo>
                <a:lnTo>
                  <a:pt x="27786" y="5862"/>
                </a:lnTo>
                <a:lnTo>
                  <a:pt x="21813" y="2431"/>
                </a:lnTo>
                <a:lnTo>
                  <a:pt x="14439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718099" y="2947240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43" y="0"/>
                </a:moveTo>
                <a:lnTo>
                  <a:pt x="3477" y="804"/>
                </a:lnTo>
                <a:lnTo>
                  <a:pt x="0" y="6567"/>
                </a:lnTo>
                <a:lnTo>
                  <a:pt x="1881" y="10559"/>
                </a:lnTo>
                <a:lnTo>
                  <a:pt x="6219" y="13001"/>
                </a:lnTo>
                <a:lnTo>
                  <a:pt x="11058" y="12227"/>
                </a:lnTo>
                <a:lnTo>
                  <a:pt x="14439" y="6567"/>
                </a:lnTo>
                <a:lnTo>
                  <a:pt x="12648" y="2479"/>
                </a:lnTo>
                <a:lnTo>
                  <a:pt x="8343" y="0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9805534" y="3299443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12" y="0"/>
                </a:moveTo>
                <a:lnTo>
                  <a:pt x="3464" y="806"/>
                </a:lnTo>
                <a:lnTo>
                  <a:pt x="0" y="6553"/>
                </a:lnTo>
                <a:lnTo>
                  <a:pt x="1883" y="10555"/>
                </a:lnTo>
                <a:lnTo>
                  <a:pt x="6230" y="13015"/>
                </a:lnTo>
                <a:lnTo>
                  <a:pt x="11085" y="12244"/>
                </a:lnTo>
                <a:lnTo>
                  <a:pt x="14490" y="6553"/>
                </a:lnTo>
                <a:lnTo>
                  <a:pt x="12626" y="2470"/>
                </a:lnTo>
                <a:lnTo>
                  <a:pt x="831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83794" y="3277603"/>
            <a:ext cx="3260725" cy="1210310"/>
          </a:xfrm>
          <a:custGeom>
            <a:avLst/>
            <a:gdLst/>
            <a:ahLst/>
            <a:cxnLst/>
            <a:rect l="l" t="t" r="r" b="b"/>
            <a:pathLst>
              <a:path w="3260725" h="1210310">
                <a:moveTo>
                  <a:pt x="29146" y="150444"/>
                </a:moveTo>
                <a:lnTo>
                  <a:pt x="0" y="150444"/>
                </a:lnTo>
                <a:lnTo>
                  <a:pt x="0" y="171081"/>
                </a:lnTo>
                <a:lnTo>
                  <a:pt x="29146" y="171081"/>
                </a:lnTo>
                <a:lnTo>
                  <a:pt x="29146" y="150444"/>
                </a:lnTo>
                <a:close/>
              </a:path>
              <a:path w="3260725" h="1210310">
                <a:moveTo>
                  <a:pt x="58153" y="757110"/>
                </a:moveTo>
                <a:lnTo>
                  <a:pt x="30810" y="758329"/>
                </a:lnTo>
                <a:lnTo>
                  <a:pt x="19926" y="760945"/>
                </a:lnTo>
                <a:lnTo>
                  <a:pt x="14516" y="767435"/>
                </a:lnTo>
                <a:lnTo>
                  <a:pt x="41757" y="766178"/>
                </a:lnTo>
                <a:lnTo>
                  <a:pt x="52641" y="763562"/>
                </a:lnTo>
                <a:lnTo>
                  <a:pt x="58153" y="757110"/>
                </a:lnTo>
                <a:close/>
              </a:path>
              <a:path w="3260725" h="1210310">
                <a:moveTo>
                  <a:pt x="86779" y="98971"/>
                </a:moveTo>
                <a:lnTo>
                  <a:pt x="85013" y="90004"/>
                </a:lnTo>
                <a:lnTo>
                  <a:pt x="80975" y="82664"/>
                </a:lnTo>
                <a:lnTo>
                  <a:pt x="72669" y="78359"/>
                </a:lnTo>
                <a:lnTo>
                  <a:pt x="58153" y="78473"/>
                </a:lnTo>
                <a:lnTo>
                  <a:pt x="58839" y="88201"/>
                </a:lnTo>
                <a:lnTo>
                  <a:pt x="59677" y="97853"/>
                </a:lnTo>
                <a:lnTo>
                  <a:pt x="63309" y="105549"/>
                </a:lnTo>
                <a:lnTo>
                  <a:pt x="72339" y="109423"/>
                </a:lnTo>
                <a:lnTo>
                  <a:pt x="73240" y="103073"/>
                </a:lnTo>
                <a:lnTo>
                  <a:pt x="74587" y="97193"/>
                </a:lnTo>
                <a:lnTo>
                  <a:pt x="86779" y="98971"/>
                </a:lnTo>
                <a:close/>
              </a:path>
              <a:path w="3260725" h="1210310">
                <a:moveTo>
                  <a:pt x="144602" y="376707"/>
                </a:moveTo>
                <a:lnTo>
                  <a:pt x="142748" y="372630"/>
                </a:lnTo>
                <a:lnTo>
                  <a:pt x="138468" y="370154"/>
                </a:lnTo>
                <a:lnTo>
                  <a:pt x="133667" y="370954"/>
                </a:lnTo>
                <a:lnTo>
                  <a:pt x="130263" y="376707"/>
                </a:lnTo>
                <a:lnTo>
                  <a:pt x="132130" y="380758"/>
                </a:lnTo>
                <a:lnTo>
                  <a:pt x="136448" y="383222"/>
                </a:lnTo>
                <a:lnTo>
                  <a:pt x="141249" y="382422"/>
                </a:lnTo>
                <a:lnTo>
                  <a:pt x="144602" y="376707"/>
                </a:lnTo>
                <a:close/>
              </a:path>
              <a:path w="3260725" h="1210310">
                <a:moveTo>
                  <a:pt x="246011" y="6591"/>
                </a:moveTo>
                <a:lnTo>
                  <a:pt x="244119" y="2489"/>
                </a:lnTo>
                <a:lnTo>
                  <a:pt x="239776" y="0"/>
                </a:lnTo>
                <a:lnTo>
                  <a:pt x="234937" y="812"/>
                </a:lnTo>
                <a:lnTo>
                  <a:pt x="231533" y="6591"/>
                </a:lnTo>
                <a:lnTo>
                  <a:pt x="233375" y="10541"/>
                </a:lnTo>
                <a:lnTo>
                  <a:pt x="237705" y="13004"/>
                </a:lnTo>
                <a:lnTo>
                  <a:pt x="242570" y="12255"/>
                </a:lnTo>
                <a:lnTo>
                  <a:pt x="246011" y="6591"/>
                </a:lnTo>
                <a:close/>
              </a:path>
              <a:path w="3260725" h="1210310">
                <a:moveTo>
                  <a:pt x="247459" y="1203477"/>
                </a:moveTo>
                <a:lnTo>
                  <a:pt x="246011" y="1199235"/>
                </a:lnTo>
                <a:lnTo>
                  <a:pt x="240944" y="1198905"/>
                </a:lnTo>
                <a:lnTo>
                  <a:pt x="234365" y="1201331"/>
                </a:lnTo>
                <a:lnTo>
                  <a:pt x="229984" y="1205293"/>
                </a:lnTo>
                <a:lnTo>
                  <a:pt x="231533" y="1209522"/>
                </a:lnTo>
                <a:lnTo>
                  <a:pt x="236474" y="1209827"/>
                </a:lnTo>
                <a:lnTo>
                  <a:pt x="243027" y="1207414"/>
                </a:lnTo>
                <a:lnTo>
                  <a:pt x="247459" y="1203477"/>
                </a:lnTo>
                <a:close/>
              </a:path>
              <a:path w="3260725" h="1210310">
                <a:moveTo>
                  <a:pt x="305219" y="792175"/>
                </a:moveTo>
                <a:lnTo>
                  <a:pt x="303784" y="787958"/>
                </a:lnTo>
                <a:lnTo>
                  <a:pt x="298754" y="787603"/>
                </a:lnTo>
                <a:lnTo>
                  <a:pt x="292214" y="790016"/>
                </a:lnTo>
                <a:lnTo>
                  <a:pt x="287845" y="793965"/>
                </a:lnTo>
                <a:lnTo>
                  <a:pt x="289306" y="798220"/>
                </a:lnTo>
                <a:lnTo>
                  <a:pt x="294297" y="798563"/>
                </a:lnTo>
                <a:lnTo>
                  <a:pt x="300824" y="796124"/>
                </a:lnTo>
                <a:lnTo>
                  <a:pt x="305219" y="792175"/>
                </a:lnTo>
                <a:close/>
              </a:path>
              <a:path w="3260725" h="1210310">
                <a:moveTo>
                  <a:pt x="318274" y="304685"/>
                </a:moveTo>
                <a:lnTo>
                  <a:pt x="316395" y="282917"/>
                </a:lnTo>
                <a:lnTo>
                  <a:pt x="305511" y="267512"/>
                </a:lnTo>
                <a:lnTo>
                  <a:pt x="274815" y="242951"/>
                </a:lnTo>
                <a:lnTo>
                  <a:pt x="271322" y="258406"/>
                </a:lnTo>
                <a:lnTo>
                  <a:pt x="263918" y="271119"/>
                </a:lnTo>
                <a:lnTo>
                  <a:pt x="258394" y="285178"/>
                </a:lnTo>
                <a:lnTo>
                  <a:pt x="260489" y="304685"/>
                </a:lnTo>
                <a:lnTo>
                  <a:pt x="318274" y="304685"/>
                </a:lnTo>
                <a:close/>
              </a:path>
              <a:path w="3260725" h="1210310">
                <a:moveTo>
                  <a:pt x="898093" y="391198"/>
                </a:moveTo>
                <a:lnTo>
                  <a:pt x="896645" y="386918"/>
                </a:lnTo>
                <a:lnTo>
                  <a:pt x="891654" y="386588"/>
                </a:lnTo>
                <a:lnTo>
                  <a:pt x="885139" y="389026"/>
                </a:lnTo>
                <a:lnTo>
                  <a:pt x="880808" y="392976"/>
                </a:lnTo>
                <a:lnTo>
                  <a:pt x="882319" y="397243"/>
                </a:lnTo>
                <a:lnTo>
                  <a:pt x="887247" y="397573"/>
                </a:lnTo>
                <a:lnTo>
                  <a:pt x="893737" y="395160"/>
                </a:lnTo>
                <a:lnTo>
                  <a:pt x="898093" y="391198"/>
                </a:lnTo>
                <a:close/>
              </a:path>
              <a:path w="3260725" h="1210310">
                <a:moveTo>
                  <a:pt x="3117062" y="717118"/>
                </a:moveTo>
                <a:lnTo>
                  <a:pt x="3115589" y="712863"/>
                </a:lnTo>
                <a:lnTo>
                  <a:pt x="3110623" y="712546"/>
                </a:lnTo>
                <a:lnTo>
                  <a:pt x="3104096" y="714984"/>
                </a:lnTo>
                <a:lnTo>
                  <a:pt x="3099676" y="718947"/>
                </a:lnTo>
                <a:lnTo>
                  <a:pt x="3101098" y="723188"/>
                </a:lnTo>
                <a:lnTo>
                  <a:pt x="3106153" y="723506"/>
                </a:lnTo>
                <a:lnTo>
                  <a:pt x="3112706" y="721067"/>
                </a:lnTo>
                <a:lnTo>
                  <a:pt x="3117062" y="717118"/>
                </a:lnTo>
                <a:close/>
              </a:path>
              <a:path w="3260725" h="1210310">
                <a:moveTo>
                  <a:pt x="3260102" y="630656"/>
                </a:moveTo>
                <a:lnTo>
                  <a:pt x="3259264" y="622211"/>
                </a:lnTo>
                <a:lnTo>
                  <a:pt x="3254959" y="615365"/>
                </a:lnTo>
                <a:lnTo>
                  <a:pt x="3249612" y="613587"/>
                </a:lnTo>
                <a:lnTo>
                  <a:pt x="3245624" y="620369"/>
                </a:lnTo>
                <a:lnTo>
                  <a:pt x="3246539" y="628815"/>
                </a:lnTo>
                <a:lnTo>
                  <a:pt x="3250882" y="635647"/>
                </a:lnTo>
                <a:lnTo>
                  <a:pt x="3256216" y="637425"/>
                </a:lnTo>
                <a:lnTo>
                  <a:pt x="3260102" y="630656"/>
                </a:lnTo>
                <a:close/>
              </a:path>
            </a:pathLst>
          </a:custGeom>
          <a:solidFill>
            <a:srgbClr val="AADAEA">
              <a:alpha val="67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955852" y="897038"/>
            <a:ext cx="986155" cy="992505"/>
          </a:xfrm>
          <a:custGeom>
            <a:avLst/>
            <a:gdLst/>
            <a:ahLst/>
            <a:cxnLst/>
            <a:rect l="l" t="t" r="r" b="b"/>
            <a:pathLst>
              <a:path w="986155" h="992505">
                <a:moveTo>
                  <a:pt x="38862" y="973543"/>
                </a:moveTo>
                <a:lnTo>
                  <a:pt x="31546" y="966673"/>
                </a:lnTo>
                <a:lnTo>
                  <a:pt x="14478" y="961478"/>
                </a:lnTo>
                <a:lnTo>
                  <a:pt x="11264" y="969518"/>
                </a:lnTo>
                <a:lnTo>
                  <a:pt x="5359" y="975614"/>
                </a:lnTo>
                <a:lnTo>
                  <a:pt x="393" y="982357"/>
                </a:lnTo>
                <a:lnTo>
                  <a:pt x="0" y="992352"/>
                </a:lnTo>
                <a:lnTo>
                  <a:pt x="28968" y="992352"/>
                </a:lnTo>
                <a:lnTo>
                  <a:pt x="37604" y="982103"/>
                </a:lnTo>
                <a:lnTo>
                  <a:pt x="38862" y="973543"/>
                </a:lnTo>
                <a:close/>
              </a:path>
              <a:path w="986155" h="992505">
                <a:moveTo>
                  <a:pt x="985735" y="0"/>
                </a:moveTo>
                <a:lnTo>
                  <a:pt x="927811" y="0"/>
                </a:lnTo>
                <a:lnTo>
                  <a:pt x="927811" y="61658"/>
                </a:lnTo>
                <a:lnTo>
                  <a:pt x="957338" y="56845"/>
                </a:lnTo>
                <a:lnTo>
                  <a:pt x="971461" y="41160"/>
                </a:lnTo>
                <a:lnTo>
                  <a:pt x="978255" y="20294"/>
                </a:lnTo>
                <a:lnTo>
                  <a:pt x="985735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11720214" y="4337420"/>
            <a:ext cx="57785" cy="51435"/>
          </a:xfrm>
          <a:custGeom>
            <a:avLst/>
            <a:gdLst/>
            <a:ahLst/>
            <a:cxnLst/>
            <a:rect l="l" t="t" r="r" b="b"/>
            <a:pathLst>
              <a:path w="57784" h="51435">
                <a:moveTo>
                  <a:pt x="57582" y="0"/>
                </a:moveTo>
                <a:lnTo>
                  <a:pt x="32908" y="6076"/>
                </a:lnTo>
                <a:lnTo>
                  <a:pt x="9960" y="19932"/>
                </a:lnTo>
                <a:lnTo>
                  <a:pt x="0" y="36636"/>
                </a:lnTo>
                <a:lnTo>
                  <a:pt x="14287" y="51257"/>
                </a:lnTo>
                <a:lnTo>
                  <a:pt x="25319" y="38597"/>
                </a:lnTo>
                <a:lnTo>
                  <a:pt x="37635" y="26809"/>
                </a:lnTo>
                <a:lnTo>
                  <a:pt x="49101" y="14431"/>
                </a:lnTo>
                <a:lnTo>
                  <a:pt x="57582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4935232" y="4282795"/>
            <a:ext cx="10039985" cy="633095"/>
          </a:xfrm>
          <a:custGeom>
            <a:avLst/>
            <a:gdLst/>
            <a:ahLst/>
            <a:cxnLst/>
            <a:rect l="l" t="t" r="r" b="b"/>
            <a:pathLst>
              <a:path w="10039985" h="633095">
                <a:moveTo>
                  <a:pt x="30289" y="321271"/>
                </a:moveTo>
                <a:lnTo>
                  <a:pt x="23190" y="310921"/>
                </a:lnTo>
                <a:lnTo>
                  <a:pt x="749" y="311404"/>
                </a:lnTo>
                <a:lnTo>
                  <a:pt x="0" y="327367"/>
                </a:lnTo>
                <a:lnTo>
                  <a:pt x="4140" y="339826"/>
                </a:lnTo>
                <a:lnTo>
                  <a:pt x="13804" y="348361"/>
                </a:lnTo>
                <a:lnTo>
                  <a:pt x="29641" y="352526"/>
                </a:lnTo>
                <a:lnTo>
                  <a:pt x="29845" y="336969"/>
                </a:lnTo>
                <a:lnTo>
                  <a:pt x="30289" y="321271"/>
                </a:lnTo>
                <a:close/>
              </a:path>
              <a:path w="10039985" h="633095">
                <a:moveTo>
                  <a:pt x="117868" y="305396"/>
                </a:moveTo>
                <a:lnTo>
                  <a:pt x="116497" y="301155"/>
                </a:lnTo>
                <a:lnTo>
                  <a:pt x="111417" y="300812"/>
                </a:lnTo>
                <a:lnTo>
                  <a:pt x="104851" y="303237"/>
                </a:lnTo>
                <a:lnTo>
                  <a:pt x="100444" y="307187"/>
                </a:lnTo>
                <a:lnTo>
                  <a:pt x="101866" y="311404"/>
                </a:lnTo>
                <a:lnTo>
                  <a:pt x="106883" y="311734"/>
                </a:lnTo>
                <a:lnTo>
                  <a:pt x="113449" y="309321"/>
                </a:lnTo>
                <a:lnTo>
                  <a:pt x="117868" y="305396"/>
                </a:lnTo>
                <a:close/>
              </a:path>
              <a:path w="10039985" h="633095">
                <a:moveTo>
                  <a:pt x="219125" y="346481"/>
                </a:moveTo>
                <a:lnTo>
                  <a:pt x="217614" y="342265"/>
                </a:lnTo>
                <a:lnTo>
                  <a:pt x="212661" y="341896"/>
                </a:lnTo>
                <a:lnTo>
                  <a:pt x="206121" y="344297"/>
                </a:lnTo>
                <a:lnTo>
                  <a:pt x="201714" y="348246"/>
                </a:lnTo>
                <a:lnTo>
                  <a:pt x="203174" y="352526"/>
                </a:lnTo>
                <a:lnTo>
                  <a:pt x="208229" y="352856"/>
                </a:lnTo>
                <a:lnTo>
                  <a:pt x="214769" y="350431"/>
                </a:lnTo>
                <a:lnTo>
                  <a:pt x="219125" y="346481"/>
                </a:lnTo>
                <a:close/>
              </a:path>
              <a:path w="10039985" h="633095">
                <a:moveTo>
                  <a:pt x="2271014" y="74866"/>
                </a:moveTo>
                <a:lnTo>
                  <a:pt x="2269147" y="70827"/>
                </a:lnTo>
                <a:lnTo>
                  <a:pt x="2264841" y="68376"/>
                </a:lnTo>
                <a:lnTo>
                  <a:pt x="2260003" y="69164"/>
                </a:lnTo>
                <a:lnTo>
                  <a:pt x="2256536" y="74866"/>
                </a:lnTo>
                <a:lnTo>
                  <a:pt x="2258403" y="78955"/>
                </a:lnTo>
                <a:lnTo>
                  <a:pt x="2262721" y="81419"/>
                </a:lnTo>
                <a:lnTo>
                  <a:pt x="2267572" y="80606"/>
                </a:lnTo>
                <a:lnTo>
                  <a:pt x="2271014" y="74866"/>
                </a:lnTo>
                <a:close/>
              </a:path>
              <a:path w="10039985" h="633095">
                <a:moveTo>
                  <a:pt x="7204176" y="393877"/>
                </a:moveTo>
                <a:lnTo>
                  <a:pt x="7191870" y="387134"/>
                </a:lnTo>
                <a:lnTo>
                  <a:pt x="7183679" y="377507"/>
                </a:lnTo>
                <a:lnTo>
                  <a:pt x="7171233" y="370903"/>
                </a:lnTo>
                <a:lnTo>
                  <a:pt x="7146176" y="373291"/>
                </a:lnTo>
                <a:lnTo>
                  <a:pt x="7147522" y="390994"/>
                </a:lnTo>
                <a:lnTo>
                  <a:pt x="7166026" y="402704"/>
                </a:lnTo>
                <a:lnTo>
                  <a:pt x="7189114" y="404850"/>
                </a:lnTo>
                <a:lnTo>
                  <a:pt x="7204176" y="393877"/>
                </a:lnTo>
                <a:close/>
              </a:path>
              <a:path w="10039985" h="633095">
                <a:moveTo>
                  <a:pt x="7637158" y="27800"/>
                </a:moveTo>
                <a:lnTo>
                  <a:pt x="7635659" y="23609"/>
                </a:lnTo>
                <a:lnTo>
                  <a:pt x="7630630" y="23215"/>
                </a:lnTo>
                <a:lnTo>
                  <a:pt x="7624077" y="25577"/>
                </a:lnTo>
                <a:lnTo>
                  <a:pt x="7619733" y="29514"/>
                </a:lnTo>
                <a:lnTo>
                  <a:pt x="7621321" y="33782"/>
                </a:lnTo>
                <a:lnTo>
                  <a:pt x="7626274" y="34112"/>
                </a:lnTo>
                <a:lnTo>
                  <a:pt x="7632789" y="31711"/>
                </a:lnTo>
                <a:lnTo>
                  <a:pt x="7637158" y="27800"/>
                </a:lnTo>
                <a:close/>
              </a:path>
              <a:path w="10039985" h="633095">
                <a:moveTo>
                  <a:pt x="8491703" y="23799"/>
                </a:moveTo>
                <a:lnTo>
                  <a:pt x="8491144" y="12306"/>
                </a:lnTo>
                <a:lnTo>
                  <a:pt x="8481746" y="7112"/>
                </a:lnTo>
                <a:lnTo>
                  <a:pt x="8468970" y="4318"/>
                </a:lnTo>
                <a:lnTo>
                  <a:pt x="8458289" y="0"/>
                </a:lnTo>
                <a:lnTo>
                  <a:pt x="8448243" y="12611"/>
                </a:lnTo>
                <a:lnTo>
                  <a:pt x="8424431" y="15430"/>
                </a:lnTo>
                <a:lnTo>
                  <a:pt x="8403679" y="20396"/>
                </a:lnTo>
                <a:lnTo>
                  <a:pt x="8402764" y="39471"/>
                </a:lnTo>
                <a:lnTo>
                  <a:pt x="8425447" y="35826"/>
                </a:lnTo>
                <a:lnTo>
                  <a:pt x="8469020" y="27381"/>
                </a:lnTo>
                <a:lnTo>
                  <a:pt x="8491703" y="23799"/>
                </a:lnTo>
                <a:close/>
              </a:path>
              <a:path w="10039985" h="633095">
                <a:moveTo>
                  <a:pt x="9264828" y="366649"/>
                </a:moveTo>
                <a:lnTo>
                  <a:pt x="9260662" y="354177"/>
                </a:lnTo>
                <a:lnTo>
                  <a:pt x="9250997" y="345643"/>
                </a:lnTo>
                <a:lnTo>
                  <a:pt x="9235224" y="341464"/>
                </a:lnTo>
                <a:lnTo>
                  <a:pt x="9223756" y="355028"/>
                </a:lnTo>
                <a:lnTo>
                  <a:pt x="9224200" y="369570"/>
                </a:lnTo>
                <a:lnTo>
                  <a:pt x="9237370" y="380352"/>
                </a:lnTo>
                <a:lnTo>
                  <a:pt x="9264078" y="382625"/>
                </a:lnTo>
                <a:lnTo>
                  <a:pt x="9264828" y="366649"/>
                </a:lnTo>
                <a:close/>
              </a:path>
              <a:path w="10039985" h="633095">
                <a:moveTo>
                  <a:pt x="9367495" y="433336"/>
                </a:moveTo>
                <a:lnTo>
                  <a:pt x="9365450" y="418757"/>
                </a:lnTo>
                <a:lnTo>
                  <a:pt x="9350858" y="413385"/>
                </a:lnTo>
                <a:lnTo>
                  <a:pt x="9349994" y="419646"/>
                </a:lnTo>
                <a:lnTo>
                  <a:pt x="9348762" y="425691"/>
                </a:lnTo>
                <a:lnTo>
                  <a:pt x="9336494" y="423748"/>
                </a:lnTo>
                <a:lnTo>
                  <a:pt x="9336494" y="444258"/>
                </a:lnTo>
                <a:lnTo>
                  <a:pt x="9357627" y="445655"/>
                </a:lnTo>
                <a:lnTo>
                  <a:pt x="9367495" y="433336"/>
                </a:lnTo>
                <a:close/>
              </a:path>
              <a:path w="10039985" h="633095">
                <a:moveTo>
                  <a:pt x="10039375" y="626618"/>
                </a:moveTo>
                <a:lnTo>
                  <a:pt x="10037851" y="622427"/>
                </a:lnTo>
                <a:lnTo>
                  <a:pt x="10032936" y="622084"/>
                </a:lnTo>
                <a:lnTo>
                  <a:pt x="10026396" y="624484"/>
                </a:lnTo>
                <a:lnTo>
                  <a:pt x="10022014" y="628408"/>
                </a:lnTo>
                <a:lnTo>
                  <a:pt x="10023589" y="632637"/>
                </a:lnTo>
                <a:lnTo>
                  <a:pt x="10028491" y="632993"/>
                </a:lnTo>
                <a:lnTo>
                  <a:pt x="10035007" y="630567"/>
                </a:lnTo>
                <a:lnTo>
                  <a:pt x="10039375" y="62661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10329546" y="4162347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8854" y="0"/>
                </a:moveTo>
                <a:lnTo>
                  <a:pt x="19764" y="1212"/>
                </a:lnTo>
                <a:lnTo>
                  <a:pt x="10488" y="2305"/>
                </a:lnTo>
                <a:lnTo>
                  <a:pt x="3181" y="4836"/>
                </a:lnTo>
                <a:lnTo>
                  <a:pt x="0" y="10363"/>
                </a:lnTo>
                <a:lnTo>
                  <a:pt x="9166" y="9124"/>
                </a:lnTo>
                <a:lnTo>
                  <a:pt x="18494" y="8015"/>
                </a:lnTo>
                <a:lnTo>
                  <a:pt x="25788" y="5489"/>
                </a:lnTo>
                <a:lnTo>
                  <a:pt x="28854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11530458" y="4665973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68" y="0"/>
                </a:moveTo>
                <a:lnTo>
                  <a:pt x="4407" y="2438"/>
                </a:lnTo>
                <a:lnTo>
                  <a:pt x="0" y="6410"/>
                </a:lnTo>
                <a:lnTo>
                  <a:pt x="1473" y="10687"/>
                </a:lnTo>
                <a:lnTo>
                  <a:pt x="6511" y="10971"/>
                </a:lnTo>
                <a:lnTo>
                  <a:pt x="13046" y="8534"/>
                </a:lnTo>
                <a:lnTo>
                  <a:pt x="17415" y="4582"/>
                </a:lnTo>
                <a:lnTo>
                  <a:pt x="15951" y="323"/>
                </a:lnTo>
                <a:lnTo>
                  <a:pt x="1096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6698545" y="467611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76" y="0"/>
                </a:moveTo>
                <a:lnTo>
                  <a:pt x="4394" y="2428"/>
                </a:lnTo>
                <a:lnTo>
                  <a:pt x="0" y="6401"/>
                </a:lnTo>
                <a:lnTo>
                  <a:pt x="1455" y="10681"/>
                </a:lnTo>
                <a:lnTo>
                  <a:pt x="6490" y="10982"/>
                </a:lnTo>
                <a:lnTo>
                  <a:pt x="13090" y="8548"/>
                </a:lnTo>
                <a:lnTo>
                  <a:pt x="17530" y="4598"/>
                </a:lnTo>
                <a:lnTo>
                  <a:pt x="16085" y="356"/>
                </a:lnTo>
                <a:lnTo>
                  <a:pt x="10976" y="0"/>
                </a:lnTo>
                <a:close/>
              </a:path>
            </a:pathLst>
          </a:custGeom>
          <a:solidFill>
            <a:srgbClr val="AADAEA">
              <a:alpha val="92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10459633" y="4203547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14554" y="0"/>
                </a:moveTo>
                <a:lnTo>
                  <a:pt x="13553" y="9636"/>
                </a:lnTo>
                <a:lnTo>
                  <a:pt x="10329" y="17621"/>
                </a:lnTo>
                <a:lnTo>
                  <a:pt x="5579" y="24510"/>
                </a:lnTo>
                <a:lnTo>
                  <a:pt x="0" y="30861"/>
                </a:lnTo>
                <a:lnTo>
                  <a:pt x="43370" y="30861"/>
                </a:lnTo>
                <a:lnTo>
                  <a:pt x="42745" y="18496"/>
                </a:lnTo>
                <a:lnTo>
                  <a:pt x="40120" y="7529"/>
                </a:lnTo>
                <a:lnTo>
                  <a:pt x="31917" y="512"/>
                </a:lnTo>
                <a:lnTo>
                  <a:pt x="14554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5035677" y="4217936"/>
            <a:ext cx="4253230" cy="480059"/>
          </a:xfrm>
          <a:custGeom>
            <a:avLst/>
            <a:gdLst/>
            <a:ahLst/>
            <a:cxnLst/>
            <a:rect l="l" t="t" r="r" b="b"/>
            <a:pathLst>
              <a:path w="4253229" h="480060">
                <a:moveTo>
                  <a:pt x="17424" y="473100"/>
                </a:moveTo>
                <a:lnTo>
                  <a:pt x="16052" y="468858"/>
                </a:lnTo>
                <a:lnTo>
                  <a:pt x="10972" y="468477"/>
                </a:lnTo>
                <a:lnTo>
                  <a:pt x="4406" y="470877"/>
                </a:lnTo>
                <a:lnTo>
                  <a:pt x="0" y="474853"/>
                </a:lnTo>
                <a:lnTo>
                  <a:pt x="1422" y="479158"/>
                </a:lnTo>
                <a:lnTo>
                  <a:pt x="6438" y="479475"/>
                </a:lnTo>
                <a:lnTo>
                  <a:pt x="13004" y="477050"/>
                </a:lnTo>
                <a:lnTo>
                  <a:pt x="17424" y="473100"/>
                </a:lnTo>
                <a:close/>
              </a:path>
              <a:path w="4253229" h="480060">
                <a:moveTo>
                  <a:pt x="4252646" y="6197"/>
                </a:moveTo>
                <a:lnTo>
                  <a:pt x="4242257" y="4521"/>
                </a:lnTo>
                <a:lnTo>
                  <a:pt x="4234586" y="952"/>
                </a:lnTo>
                <a:lnTo>
                  <a:pt x="4228744" y="0"/>
                </a:lnTo>
                <a:lnTo>
                  <a:pt x="4223829" y="6197"/>
                </a:lnTo>
                <a:lnTo>
                  <a:pt x="4227893" y="12395"/>
                </a:lnTo>
                <a:lnTo>
                  <a:pt x="4236999" y="14960"/>
                </a:lnTo>
                <a:lnTo>
                  <a:pt x="4246715" y="13144"/>
                </a:lnTo>
                <a:lnTo>
                  <a:pt x="4252646" y="6197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8789936" y="2661132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09" h="20955">
                <a:moveTo>
                  <a:pt x="28816" y="0"/>
                </a:moveTo>
                <a:lnTo>
                  <a:pt x="0" y="0"/>
                </a:lnTo>
                <a:lnTo>
                  <a:pt x="0" y="20535"/>
                </a:lnTo>
                <a:lnTo>
                  <a:pt x="28816" y="20535"/>
                </a:lnTo>
                <a:lnTo>
                  <a:pt x="28816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10401886" y="4213872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0" y="0"/>
                </a:moveTo>
                <a:lnTo>
                  <a:pt x="0" y="30746"/>
                </a:lnTo>
                <a:lnTo>
                  <a:pt x="43370" y="30746"/>
                </a:lnTo>
                <a:lnTo>
                  <a:pt x="42117" y="16209"/>
                </a:lnTo>
                <a:lnTo>
                  <a:pt x="34472" y="6238"/>
                </a:lnTo>
                <a:lnTo>
                  <a:pt x="20433" y="835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11604198" y="4731788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58" y="0"/>
                </a:moveTo>
                <a:lnTo>
                  <a:pt x="3493" y="804"/>
                </a:lnTo>
                <a:lnTo>
                  <a:pt x="0" y="6567"/>
                </a:lnTo>
                <a:lnTo>
                  <a:pt x="1877" y="10623"/>
                </a:lnTo>
                <a:lnTo>
                  <a:pt x="6210" y="13077"/>
                </a:lnTo>
                <a:lnTo>
                  <a:pt x="11047" y="12277"/>
                </a:lnTo>
                <a:lnTo>
                  <a:pt x="14439" y="6567"/>
                </a:lnTo>
                <a:lnTo>
                  <a:pt x="12653" y="2479"/>
                </a:lnTo>
                <a:lnTo>
                  <a:pt x="835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10430781" y="4254949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14477" y="0"/>
                </a:moveTo>
                <a:lnTo>
                  <a:pt x="14477" y="10261"/>
                </a:lnTo>
                <a:lnTo>
                  <a:pt x="2730" y="12115"/>
                </a:lnTo>
                <a:lnTo>
                  <a:pt x="0" y="20650"/>
                </a:lnTo>
                <a:lnTo>
                  <a:pt x="8994" y="21926"/>
                </a:lnTo>
                <a:lnTo>
                  <a:pt x="15530" y="24980"/>
                </a:lnTo>
                <a:lnTo>
                  <a:pt x="21511" y="28426"/>
                </a:lnTo>
                <a:lnTo>
                  <a:pt x="28841" y="30873"/>
                </a:lnTo>
                <a:lnTo>
                  <a:pt x="28841" y="20548"/>
                </a:lnTo>
                <a:lnTo>
                  <a:pt x="40551" y="18605"/>
                </a:lnTo>
                <a:lnTo>
                  <a:pt x="43408" y="10261"/>
                </a:lnTo>
                <a:lnTo>
                  <a:pt x="34378" y="8926"/>
                </a:lnTo>
                <a:lnTo>
                  <a:pt x="27843" y="5845"/>
                </a:lnTo>
                <a:lnTo>
                  <a:pt x="21857" y="2407"/>
                </a:lnTo>
                <a:lnTo>
                  <a:pt x="14477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4776902" y="4275607"/>
            <a:ext cx="7044690" cy="535305"/>
          </a:xfrm>
          <a:custGeom>
            <a:avLst/>
            <a:gdLst/>
            <a:ahLst/>
            <a:cxnLst/>
            <a:rect l="l" t="t" r="r" b="b"/>
            <a:pathLst>
              <a:path w="7044690" h="535304">
                <a:moveTo>
                  <a:pt x="14439" y="472935"/>
                </a:moveTo>
                <a:lnTo>
                  <a:pt x="12661" y="468820"/>
                </a:lnTo>
                <a:lnTo>
                  <a:pt x="8343" y="466331"/>
                </a:lnTo>
                <a:lnTo>
                  <a:pt x="3467" y="467131"/>
                </a:lnTo>
                <a:lnTo>
                  <a:pt x="0" y="472935"/>
                </a:lnTo>
                <a:lnTo>
                  <a:pt x="1879" y="476923"/>
                </a:lnTo>
                <a:lnTo>
                  <a:pt x="6210" y="479361"/>
                </a:lnTo>
                <a:lnTo>
                  <a:pt x="11049" y="478574"/>
                </a:lnTo>
                <a:lnTo>
                  <a:pt x="14439" y="472935"/>
                </a:lnTo>
                <a:close/>
              </a:path>
              <a:path w="7044690" h="535304">
                <a:moveTo>
                  <a:pt x="4224515" y="19812"/>
                </a:moveTo>
                <a:lnTo>
                  <a:pt x="4222470" y="5295"/>
                </a:lnTo>
                <a:lnTo>
                  <a:pt x="4207878" y="0"/>
                </a:lnTo>
                <a:lnTo>
                  <a:pt x="4207091" y="6223"/>
                </a:lnTo>
                <a:lnTo>
                  <a:pt x="4205859" y="12001"/>
                </a:lnTo>
                <a:lnTo>
                  <a:pt x="4193400" y="10210"/>
                </a:lnTo>
                <a:lnTo>
                  <a:pt x="4193400" y="30746"/>
                </a:lnTo>
                <a:lnTo>
                  <a:pt x="4214609" y="32105"/>
                </a:lnTo>
                <a:lnTo>
                  <a:pt x="4224515" y="19812"/>
                </a:lnTo>
                <a:close/>
              </a:path>
              <a:path w="7044690" h="535304">
                <a:moveTo>
                  <a:pt x="7044195" y="503948"/>
                </a:moveTo>
                <a:lnTo>
                  <a:pt x="7028612" y="499541"/>
                </a:lnTo>
                <a:lnTo>
                  <a:pt x="7019341" y="490715"/>
                </a:lnTo>
                <a:lnTo>
                  <a:pt x="7008063" y="483336"/>
                </a:lnTo>
                <a:lnTo>
                  <a:pt x="6986486" y="483298"/>
                </a:lnTo>
                <a:lnTo>
                  <a:pt x="6985660" y="504405"/>
                </a:lnTo>
                <a:lnTo>
                  <a:pt x="6990080" y="521804"/>
                </a:lnTo>
                <a:lnTo>
                  <a:pt x="7003504" y="532790"/>
                </a:lnTo>
                <a:lnTo>
                  <a:pt x="7029678" y="534708"/>
                </a:lnTo>
                <a:lnTo>
                  <a:pt x="7030669" y="525005"/>
                </a:lnTo>
                <a:lnTo>
                  <a:pt x="7033908" y="517004"/>
                </a:lnTo>
                <a:lnTo>
                  <a:pt x="7038657" y="510171"/>
                </a:lnTo>
                <a:lnTo>
                  <a:pt x="7044195" y="50394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13819195" y="6022902"/>
            <a:ext cx="37465" cy="24130"/>
          </a:xfrm>
          <a:custGeom>
            <a:avLst/>
            <a:gdLst/>
            <a:ahLst/>
            <a:cxnLst/>
            <a:rect l="l" t="t" r="r" b="b"/>
            <a:pathLst>
              <a:path w="37465" h="24129">
                <a:moveTo>
                  <a:pt x="22220" y="0"/>
                </a:moveTo>
                <a:lnTo>
                  <a:pt x="8255" y="2213"/>
                </a:lnTo>
                <a:lnTo>
                  <a:pt x="0" y="14920"/>
                </a:lnTo>
                <a:lnTo>
                  <a:pt x="11611" y="15490"/>
                </a:lnTo>
                <a:lnTo>
                  <a:pt x="21243" y="17449"/>
                </a:lnTo>
                <a:lnTo>
                  <a:pt x="29557" y="20373"/>
                </a:lnTo>
                <a:lnTo>
                  <a:pt x="37211" y="23836"/>
                </a:lnTo>
                <a:lnTo>
                  <a:pt x="34377" y="7475"/>
                </a:lnTo>
                <a:lnTo>
                  <a:pt x="22220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7219298" y="4778954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52" y="0"/>
                </a:moveTo>
                <a:lnTo>
                  <a:pt x="4353" y="2431"/>
                </a:lnTo>
                <a:lnTo>
                  <a:pt x="0" y="6386"/>
                </a:lnTo>
                <a:lnTo>
                  <a:pt x="1481" y="10622"/>
                </a:lnTo>
                <a:lnTo>
                  <a:pt x="6436" y="10940"/>
                </a:lnTo>
                <a:lnTo>
                  <a:pt x="12906" y="8508"/>
                </a:lnTo>
                <a:lnTo>
                  <a:pt x="17246" y="4561"/>
                </a:lnTo>
                <a:lnTo>
                  <a:pt x="15807" y="335"/>
                </a:lnTo>
                <a:lnTo>
                  <a:pt x="1085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13645753" y="6039781"/>
            <a:ext cx="88265" cy="51435"/>
          </a:xfrm>
          <a:custGeom>
            <a:avLst/>
            <a:gdLst/>
            <a:ahLst/>
            <a:cxnLst/>
            <a:rect l="l" t="t" r="r" b="b"/>
            <a:pathLst>
              <a:path w="88265" h="51435">
                <a:moveTo>
                  <a:pt x="43386" y="0"/>
                </a:moveTo>
                <a:lnTo>
                  <a:pt x="23435" y="1738"/>
                </a:lnTo>
                <a:lnTo>
                  <a:pt x="0" y="6953"/>
                </a:lnTo>
                <a:lnTo>
                  <a:pt x="8260" y="25250"/>
                </a:lnTo>
                <a:lnTo>
                  <a:pt x="20596" y="40681"/>
                </a:lnTo>
                <a:lnTo>
                  <a:pt x="41251" y="50230"/>
                </a:lnTo>
                <a:lnTo>
                  <a:pt x="74472" y="50882"/>
                </a:lnTo>
                <a:lnTo>
                  <a:pt x="81335" y="42573"/>
                </a:lnTo>
                <a:lnTo>
                  <a:pt x="86004" y="32723"/>
                </a:lnTo>
                <a:lnTo>
                  <a:pt x="87978" y="20969"/>
                </a:lnTo>
                <a:lnTo>
                  <a:pt x="86753" y="6953"/>
                </a:lnTo>
                <a:lnTo>
                  <a:pt x="63332" y="1738"/>
                </a:lnTo>
                <a:lnTo>
                  <a:pt x="43386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5470906" y="4813922"/>
            <a:ext cx="7014845" cy="1059815"/>
          </a:xfrm>
          <a:custGeom>
            <a:avLst/>
            <a:gdLst/>
            <a:ahLst/>
            <a:cxnLst/>
            <a:rect l="l" t="t" r="r" b="b"/>
            <a:pathLst>
              <a:path w="7014844" h="1059814">
                <a:moveTo>
                  <a:pt x="43408" y="47637"/>
                </a:moveTo>
                <a:lnTo>
                  <a:pt x="41529" y="36131"/>
                </a:lnTo>
                <a:lnTo>
                  <a:pt x="33350" y="29108"/>
                </a:lnTo>
                <a:lnTo>
                  <a:pt x="19354" y="26200"/>
                </a:lnTo>
                <a:lnTo>
                  <a:pt x="0" y="27063"/>
                </a:lnTo>
                <a:lnTo>
                  <a:pt x="0" y="47637"/>
                </a:lnTo>
                <a:lnTo>
                  <a:pt x="43408" y="47637"/>
                </a:lnTo>
                <a:close/>
              </a:path>
              <a:path w="7014844" h="1059814">
                <a:moveTo>
                  <a:pt x="390359" y="6451"/>
                </a:moveTo>
                <a:lnTo>
                  <a:pt x="381241" y="7670"/>
                </a:lnTo>
                <a:lnTo>
                  <a:pt x="371970" y="8763"/>
                </a:lnTo>
                <a:lnTo>
                  <a:pt x="364693" y="11277"/>
                </a:lnTo>
                <a:lnTo>
                  <a:pt x="361581" y="16776"/>
                </a:lnTo>
                <a:lnTo>
                  <a:pt x="370801" y="15595"/>
                </a:lnTo>
                <a:lnTo>
                  <a:pt x="380111" y="14503"/>
                </a:lnTo>
                <a:lnTo>
                  <a:pt x="387350" y="11976"/>
                </a:lnTo>
                <a:lnTo>
                  <a:pt x="390359" y="6451"/>
                </a:lnTo>
                <a:close/>
              </a:path>
              <a:path w="7014844" h="1059814">
                <a:moveTo>
                  <a:pt x="4445762" y="1047394"/>
                </a:moveTo>
                <a:lnTo>
                  <a:pt x="4437443" y="1043051"/>
                </a:lnTo>
                <a:lnTo>
                  <a:pt x="4435462" y="1051458"/>
                </a:lnTo>
                <a:lnTo>
                  <a:pt x="4435462" y="1055497"/>
                </a:lnTo>
                <a:lnTo>
                  <a:pt x="4443755" y="1059764"/>
                </a:lnTo>
                <a:lnTo>
                  <a:pt x="4445711" y="1051458"/>
                </a:lnTo>
                <a:lnTo>
                  <a:pt x="4445762" y="1047394"/>
                </a:lnTo>
                <a:close/>
              </a:path>
              <a:path w="7014844" h="1059814">
                <a:moveTo>
                  <a:pt x="6362446" y="6451"/>
                </a:moveTo>
                <a:lnTo>
                  <a:pt x="6360642" y="2438"/>
                </a:lnTo>
                <a:lnTo>
                  <a:pt x="6356363" y="0"/>
                </a:lnTo>
                <a:lnTo>
                  <a:pt x="6351524" y="787"/>
                </a:lnTo>
                <a:lnTo>
                  <a:pt x="6348069" y="6451"/>
                </a:lnTo>
                <a:lnTo>
                  <a:pt x="6349924" y="10528"/>
                </a:lnTo>
                <a:lnTo>
                  <a:pt x="6354191" y="13004"/>
                </a:lnTo>
                <a:lnTo>
                  <a:pt x="6359004" y="12192"/>
                </a:lnTo>
                <a:lnTo>
                  <a:pt x="6362446" y="6451"/>
                </a:lnTo>
                <a:close/>
              </a:path>
              <a:path w="7014844" h="1059814">
                <a:moveTo>
                  <a:pt x="7014591" y="10718"/>
                </a:moveTo>
                <a:lnTo>
                  <a:pt x="7013156" y="6451"/>
                </a:lnTo>
                <a:lnTo>
                  <a:pt x="7008228" y="6096"/>
                </a:lnTo>
                <a:lnTo>
                  <a:pt x="7001700" y="8521"/>
                </a:lnTo>
                <a:lnTo>
                  <a:pt x="6997281" y="12496"/>
                </a:lnTo>
                <a:lnTo>
                  <a:pt x="6998640" y="16776"/>
                </a:lnTo>
                <a:lnTo>
                  <a:pt x="7003694" y="17094"/>
                </a:lnTo>
                <a:lnTo>
                  <a:pt x="7010222" y="14668"/>
                </a:lnTo>
                <a:lnTo>
                  <a:pt x="7014591" y="1071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7697807" y="4840984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8892" y="0"/>
                </a:moveTo>
                <a:lnTo>
                  <a:pt x="19657" y="1183"/>
                </a:lnTo>
                <a:lnTo>
                  <a:pt x="10355" y="2266"/>
                </a:lnTo>
                <a:lnTo>
                  <a:pt x="3098" y="4779"/>
                </a:lnTo>
                <a:lnTo>
                  <a:pt x="0" y="10248"/>
                </a:lnTo>
                <a:lnTo>
                  <a:pt x="9204" y="9081"/>
                </a:lnTo>
                <a:lnTo>
                  <a:pt x="18503" y="7986"/>
                </a:lnTo>
                <a:lnTo>
                  <a:pt x="25774" y="5460"/>
                </a:lnTo>
                <a:lnTo>
                  <a:pt x="28892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9746042" y="5870685"/>
            <a:ext cx="21590" cy="11430"/>
          </a:xfrm>
          <a:custGeom>
            <a:avLst/>
            <a:gdLst/>
            <a:ahLst/>
            <a:cxnLst/>
            <a:rect l="l" t="t" r="r" b="b"/>
            <a:pathLst>
              <a:path w="21590" h="11429">
                <a:moveTo>
                  <a:pt x="12763" y="0"/>
                </a:moveTo>
                <a:lnTo>
                  <a:pt x="0" y="5588"/>
                </a:lnTo>
                <a:lnTo>
                  <a:pt x="8254" y="11430"/>
                </a:lnTo>
                <a:lnTo>
                  <a:pt x="21043" y="5803"/>
                </a:lnTo>
                <a:lnTo>
                  <a:pt x="15659" y="2006"/>
                </a:lnTo>
                <a:lnTo>
                  <a:pt x="1276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11017939" y="5864311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9006" y="0"/>
                </a:moveTo>
                <a:lnTo>
                  <a:pt x="10474" y="2152"/>
                </a:lnTo>
                <a:lnTo>
                  <a:pt x="3135" y="4686"/>
                </a:lnTo>
                <a:lnTo>
                  <a:pt x="0" y="10210"/>
                </a:lnTo>
                <a:lnTo>
                  <a:pt x="18608" y="8053"/>
                </a:lnTo>
                <a:lnTo>
                  <a:pt x="25906" y="5519"/>
                </a:lnTo>
                <a:lnTo>
                  <a:pt x="29006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13769616" y="6120167"/>
            <a:ext cx="12700" cy="12065"/>
          </a:xfrm>
          <a:custGeom>
            <a:avLst/>
            <a:gdLst/>
            <a:ahLst/>
            <a:cxnLst/>
            <a:rect l="l" t="t" r="r" b="b"/>
            <a:pathLst>
              <a:path w="12700" h="12064">
                <a:moveTo>
                  <a:pt x="10791" y="0"/>
                </a:moveTo>
                <a:lnTo>
                  <a:pt x="1389" y="0"/>
                </a:lnTo>
                <a:lnTo>
                  <a:pt x="89" y="5311"/>
                </a:lnTo>
                <a:lnTo>
                  <a:pt x="0" y="10615"/>
                </a:lnTo>
                <a:lnTo>
                  <a:pt x="1674" y="11455"/>
                </a:lnTo>
                <a:lnTo>
                  <a:pt x="11129" y="11455"/>
                </a:lnTo>
                <a:lnTo>
                  <a:pt x="12407" y="5675"/>
                </a:lnTo>
                <a:lnTo>
                  <a:pt x="12422" y="835"/>
                </a:lnTo>
                <a:lnTo>
                  <a:pt x="10791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6901048" y="4892026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99" y="0"/>
                </a:moveTo>
                <a:lnTo>
                  <a:pt x="4393" y="2420"/>
                </a:lnTo>
                <a:lnTo>
                  <a:pt x="0" y="6388"/>
                </a:lnTo>
                <a:lnTo>
                  <a:pt x="1410" y="10697"/>
                </a:lnTo>
                <a:lnTo>
                  <a:pt x="6431" y="10982"/>
                </a:lnTo>
                <a:lnTo>
                  <a:pt x="12961" y="8545"/>
                </a:lnTo>
                <a:lnTo>
                  <a:pt x="17319" y="4593"/>
                </a:lnTo>
                <a:lnTo>
                  <a:pt x="15825" y="334"/>
                </a:lnTo>
                <a:lnTo>
                  <a:pt x="10899" y="0"/>
                </a:lnTo>
                <a:close/>
              </a:path>
            </a:pathLst>
          </a:custGeom>
          <a:solidFill>
            <a:srgbClr val="AADAEA">
              <a:alpha val="92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10474185" y="4419396"/>
            <a:ext cx="492125" cy="52069"/>
          </a:xfrm>
          <a:custGeom>
            <a:avLst/>
            <a:gdLst/>
            <a:ahLst/>
            <a:cxnLst/>
            <a:rect l="l" t="t" r="r" b="b"/>
            <a:pathLst>
              <a:path w="492125" h="52070">
                <a:moveTo>
                  <a:pt x="31623" y="15494"/>
                </a:moveTo>
                <a:lnTo>
                  <a:pt x="23723" y="622"/>
                </a:lnTo>
                <a:lnTo>
                  <a:pt x="0" y="0"/>
                </a:lnTo>
                <a:lnTo>
                  <a:pt x="0" y="30861"/>
                </a:lnTo>
                <a:lnTo>
                  <a:pt x="23723" y="30340"/>
                </a:lnTo>
                <a:lnTo>
                  <a:pt x="31623" y="15494"/>
                </a:lnTo>
                <a:close/>
              </a:path>
              <a:path w="492125" h="52070">
                <a:moveTo>
                  <a:pt x="491655" y="20497"/>
                </a:moveTo>
                <a:lnTo>
                  <a:pt x="448360" y="20497"/>
                </a:lnTo>
                <a:lnTo>
                  <a:pt x="449110" y="30276"/>
                </a:lnTo>
                <a:lnTo>
                  <a:pt x="449961" y="39954"/>
                </a:lnTo>
                <a:lnTo>
                  <a:pt x="453618" y="47650"/>
                </a:lnTo>
                <a:lnTo>
                  <a:pt x="462762" y="51447"/>
                </a:lnTo>
                <a:lnTo>
                  <a:pt x="468845" y="43002"/>
                </a:lnTo>
                <a:lnTo>
                  <a:pt x="480580" y="38481"/>
                </a:lnTo>
                <a:lnTo>
                  <a:pt x="490626" y="32702"/>
                </a:lnTo>
                <a:lnTo>
                  <a:pt x="491655" y="20497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9846538" y="377491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05" y="0"/>
                </a:moveTo>
                <a:lnTo>
                  <a:pt x="4312" y="2409"/>
                </a:lnTo>
                <a:lnTo>
                  <a:pt x="0" y="6368"/>
                </a:lnTo>
                <a:lnTo>
                  <a:pt x="1600" y="10653"/>
                </a:lnTo>
                <a:lnTo>
                  <a:pt x="6525" y="10988"/>
                </a:lnTo>
                <a:lnTo>
                  <a:pt x="13017" y="8576"/>
                </a:lnTo>
                <a:lnTo>
                  <a:pt x="17338" y="4630"/>
                </a:lnTo>
                <a:lnTo>
                  <a:pt x="15748" y="366"/>
                </a:lnTo>
                <a:lnTo>
                  <a:pt x="10805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6946058" y="4933275"/>
            <a:ext cx="57785" cy="41275"/>
          </a:xfrm>
          <a:custGeom>
            <a:avLst/>
            <a:gdLst/>
            <a:ahLst/>
            <a:cxnLst/>
            <a:rect l="l" t="t" r="r" b="b"/>
            <a:pathLst>
              <a:path w="57784" h="41275">
                <a:moveTo>
                  <a:pt x="25535" y="0"/>
                </a:moveTo>
                <a:lnTo>
                  <a:pt x="0" y="199"/>
                </a:lnTo>
                <a:lnTo>
                  <a:pt x="0" y="41246"/>
                </a:lnTo>
                <a:lnTo>
                  <a:pt x="16859" y="40503"/>
                </a:lnTo>
                <a:lnTo>
                  <a:pt x="29335" y="36598"/>
                </a:lnTo>
                <a:lnTo>
                  <a:pt x="41571" y="32473"/>
                </a:lnTo>
                <a:lnTo>
                  <a:pt x="57708" y="31073"/>
                </a:lnTo>
                <a:lnTo>
                  <a:pt x="55869" y="14435"/>
                </a:lnTo>
                <a:lnTo>
                  <a:pt x="44651" y="4411"/>
                </a:lnTo>
                <a:lnTo>
                  <a:pt x="25535" y="0"/>
                </a:lnTo>
                <a:close/>
              </a:path>
            </a:pathLst>
          </a:custGeom>
          <a:solidFill>
            <a:srgbClr val="AADAEA">
              <a:alpha val="92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13881113" y="6161084"/>
            <a:ext cx="49530" cy="26670"/>
          </a:xfrm>
          <a:custGeom>
            <a:avLst/>
            <a:gdLst/>
            <a:ahLst/>
            <a:cxnLst/>
            <a:rect l="l" t="t" r="r" b="b"/>
            <a:pathLst>
              <a:path w="49530" h="26670">
                <a:moveTo>
                  <a:pt x="18521" y="20"/>
                </a:moveTo>
                <a:lnTo>
                  <a:pt x="0" y="0"/>
                </a:lnTo>
                <a:lnTo>
                  <a:pt x="0" y="26403"/>
                </a:lnTo>
                <a:lnTo>
                  <a:pt x="14997" y="26076"/>
                </a:lnTo>
                <a:lnTo>
                  <a:pt x="30256" y="25944"/>
                </a:lnTo>
                <a:lnTo>
                  <a:pt x="42749" y="23847"/>
                </a:lnTo>
                <a:lnTo>
                  <a:pt x="49453" y="17627"/>
                </a:lnTo>
                <a:lnTo>
                  <a:pt x="36118" y="13899"/>
                </a:lnTo>
                <a:lnTo>
                  <a:pt x="28184" y="6342"/>
                </a:lnTo>
                <a:lnTo>
                  <a:pt x="18521" y="2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10516032" y="4480762"/>
            <a:ext cx="1664970" cy="515620"/>
          </a:xfrm>
          <a:custGeom>
            <a:avLst/>
            <a:gdLst/>
            <a:ahLst/>
            <a:cxnLst/>
            <a:rect l="l" t="t" r="r" b="b"/>
            <a:pathLst>
              <a:path w="1664970" h="515620">
                <a:moveTo>
                  <a:pt x="17424" y="4622"/>
                </a:moveTo>
                <a:lnTo>
                  <a:pt x="15900" y="368"/>
                </a:lnTo>
                <a:lnTo>
                  <a:pt x="10922" y="0"/>
                </a:lnTo>
                <a:lnTo>
                  <a:pt x="4394" y="2413"/>
                </a:lnTo>
                <a:lnTo>
                  <a:pt x="0" y="6375"/>
                </a:lnTo>
                <a:lnTo>
                  <a:pt x="1447" y="10617"/>
                </a:lnTo>
                <a:lnTo>
                  <a:pt x="6464" y="10972"/>
                </a:lnTo>
                <a:lnTo>
                  <a:pt x="13030" y="8559"/>
                </a:lnTo>
                <a:lnTo>
                  <a:pt x="17424" y="4622"/>
                </a:lnTo>
                <a:close/>
              </a:path>
              <a:path w="1664970" h="515620">
                <a:moveTo>
                  <a:pt x="1664487" y="504164"/>
                </a:moveTo>
                <a:lnTo>
                  <a:pt x="1650974" y="488061"/>
                </a:lnTo>
                <a:lnTo>
                  <a:pt x="1633016" y="475094"/>
                </a:lnTo>
                <a:lnTo>
                  <a:pt x="1609090" y="466382"/>
                </a:lnTo>
                <a:lnTo>
                  <a:pt x="1577670" y="463003"/>
                </a:lnTo>
                <a:lnTo>
                  <a:pt x="1577670" y="514489"/>
                </a:lnTo>
                <a:lnTo>
                  <a:pt x="1601711" y="513499"/>
                </a:lnTo>
                <a:lnTo>
                  <a:pt x="1629918" y="515531"/>
                </a:lnTo>
                <a:lnTo>
                  <a:pt x="1653717" y="514464"/>
                </a:lnTo>
                <a:lnTo>
                  <a:pt x="1664487" y="50416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7408566" y="4968068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288" y="0"/>
                </a:moveTo>
                <a:lnTo>
                  <a:pt x="3450" y="764"/>
                </a:lnTo>
                <a:lnTo>
                  <a:pt x="0" y="6453"/>
                </a:lnTo>
                <a:lnTo>
                  <a:pt x="1871" y="10578"/>
                </a:lnTo>
                <a:lnTo>
                  <a:pt x="6192" y="13073"/>
                </a:lnTo>
                <a:lnTo>
                  <a:pt x="11021" y="12257"/>
                </a:lnTo>
                <a:lnTo>
                  <a:pt x="14414" y="6453"/>
                </a:lnTo>
                <a:lnTo>
                  <a:pt x="12585" y="2461"/>
                </a:lnTo>
                <a:lnTo>
                  <a:pt x="8288" y="0"/>
                </a:lnTo>
                <a:close/>
              </a:path>
            </a:pathLst>
          </a:custGeom>
          <a:solidFill>
            <a:srgbClr val="AADAEA">
              <a:alpha val="60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6597396" y="4501260"/>
            <a:ext cx="4384675" cy="586740"/>
          </a:xfrm>
          <a:custGeom>
            <a:avLst/>
            <a:gdLst/>
            <a:ahLst/>
            <a:cxnLst/>
            <a:rect l="l" t="t" r="r" b="b"/>
            <a:pathLst>
              <a:path w="4384675" h="586739">
                <a:moveTo>
                  <a:pt x="17373" y="498182"/>
                </a:moveTo>
                <a:lnTo>
                  <a:pt x="15887" y="493991"/>
                </a:lnTo>
                <a:lnTo>
                  <a:pt x="10896" y="493649"/>
                </a:lnTo>
                <a:lnTo>
                  <a:pt x="4381" y="496023"/>
                </a:lnTo>
                <a:lnTo>
                  <a:pt x="0" y="499935"/>
                </a:lnTo>
                <a:lnTo>
                  <a:pt x="1447" y="504202"/>
                </a:lnTo>
                <a:lnTo>
                  <a:pt x="6477" y="504558"/>
                </a:lnTo>
                <a:lnTo>
                  <a:pt x="13017" y="502132"/>
                </a:lnTo>
                <a:lnTo>
                  <a:pt x="17373" y="498182"/>
                </a:lnTo>
                <a:close/>
              </a:path>
              <a:path w="4384675" h="586739">
                <a:moveTo>
                  <a:pt x="41910" y="572858"/>
                </a:moveTo>
                <a:lnTo>
                  <a:pt x="41478" y="558342"/>
                </a:lnTo>
                <a:lnTo>
                  <a:pt x="28257" y="547611"/>
                </a:lnTo>
                <a:lnTo>
                  <a:pt x="1435" y="545401"/>
                </a:lnTo>
                <a:lnTo>
                  <a:pt x="711" y="561352"/>
                </a:lnTo>
                <a:lnTo>
                  <a:pt x="4876" y="573798"/>
                </a:lnTo>
                <a:lnTo>
                  <a:pt x="14566" y="582282"/>
                </a:lnTo>
                <a:lnTo>
                  <a:pt x="30403" y="586409"/>
                </a:lnTo>
                <a:lnTo>
                  <a:pt x="41910" y="572858"/>
                </a:lnTo>
                <a:close/>
              </a:path>
              <a:path w="4384675" h="586739">
                <a:moveTo>
                  <a:pt x="1693379" y="483666"/>
                </a:moveTo>
                <a:lnTo>
                  <a:pt x="1684096" y="484835"/>
                </a:lnTo>
                <a:lnTo>
                  <a:pt x="1674787" y="485914"/>
                </a:lnTo>
                <a:lnTo>
                  <a:pt x="1667535" y="488454"/>
                </a:lnTo>
                <a:lnTo>
                  <a:pt x="1664449" y="493991"/>
                </a:lnTo>
                <a:lnTo>
                  <a:pt x="1673580" y="492823"/>
                </a:lnTo>
                <a:lnTo>
                  <a:pt x="1682902" y="491718"/>
                </a:lnTo>
                <a:lnTo>
                  <a:pt x="1690243" y="489178"/>
                </a:lnTo>
                <a:lnTo>
                  <a:pt x="1693379" y="483666"/>
                </a:lnTo>
                <a:close/>
              </a:path>
              <a:path w="4384675" h="586739">
                <a:moveTo>
                  <a:pt x="1969439" y="25260"/>
                </a:moveTo>
                <a:lnTo>
                  <a:pt x="1967992" y="21069"/>
                </a:lnTo>
                <a:lnTo>
                  <a:pt x="1962988" y="20701"/>
                </a:lnTo>
                <a:lnTo>
                  <a:pt x="1956460" y="23063"/>
                </a:lnTo>
                <a:lnTo>
                  <a:pt x="1952078" y="26987"/>
                </a:lnTo>
                <a:lnTo>
                  <a:pt x="1953539" y="31280"/>
                </a:lnTo>
                <a:lnTo>
                  <a:pt x="1958543" y="31623"/>
                </a:lnTo>
                <a:lnTo>
                  <a:pt x="1965071" y="29197"/>
                </a:lnTo>
                <a:lnTo>
                  <a:pt x="1969439" y="25260"/>
                </a:lnTo>
                <a:close/>
              </a:path>
              <a:path w="4384675" h="586739">
                <a:moveTo>
                  <a:pt x="2099589" y="76682"/>
                </a:moveTo>
                <a:lnTo>
                  <a:pt x="2098179" y="72478"/>
                </a:lnTo>
                <a:lnTo>
                  <a:pt x="2093239" y="72097"/>
                </a:lnTo>
                <a:lnTo>
                  <a:pt x="2086698" y="74510"/>
                </a:lnTo>
                <a:lnTo>
                  <a:pt x="2082266" y="78460"/>
                </a:lnTo>
                <a:lnTo>
                  <a:pt x="2083650" y="82689"/>
                </a:lnTo>
                <a:lnTo>
                  <a:pt x="2088603" y="83045"/>
                </a:lnTo>
                <a:lnTo>
                  <a:pt x="2095157" y="80632"/>
                </a:lnTo>
                <a:lnTo>
                  <a:pt x="2099589" y="76682"/>
                </a:lnTo>
                <a:close/>
              </a:path>
              <a:path w="4384675" h="586739">
                <a:moveTo>
                  <a:pt x="3979456" y="45821"/>
                </a:moveTo>
                <a:lnTo>
                  <a:pt x="3978008" y="41605"/>
                </a:lnTo>
                <a:lnTo>
                  <a:pt x="3973042" y="41236"/>
                </a:lnTo>
                <a:lnTo>
                  <a:pt x="3966489" y="43624"/>
                </a:lnTo>
                <a:lnTo>
                  <a:pt x="3962082" y="47561"/>
                </a:lnTo>
                <a:lnTo>
                  <a:pt x="3963568" y="51816"/>
                </a:lnTo>
                <a:lnTo>
                  <a:pt x="3968559" y="52184"/>
                </a:lnTo>
                <a:lnTo>
                  <a:pt x="3975087" y="49758"/>
                </a:lnTo>
                <a:lnTo>
                  <a:pt x="3979456" y="45821"/>
                </a:lnTo>
                <a:close/>
              </a:path>
              <a:path w="4384675" h="586739">
                <a:moveTo>
                  <a:pt x="4384332" y="4622"/>
                </a:moveTo>
                <a:lnTo>
                  <a:pt x="4382782" y="304"/>
                </a:lnTo>
                <a:lnTo>
                  <a:pt x="4377868" y="0"/>
                </a:lnTo>
                <a:lnTo>
                  <a:pt x="4371340" y="2476"/>
                </a:lnTo>
                <a:lnTo>
                  <a:pt x="4366946" y="6464"/>
                </a:lnTo>
                <a:lnTo>
                  <a:pt x="4368444" y="10744"/>
                </a:lnTo>
                <a:lnTo>
                  <a:pt x="4373423" y="11049"/>
                </a:lnTo>
                <a:lnTo>
                  <a:pt x="4379963" y="8610"/>
                </a:lnTo>
                <a:lnTo>
                  <a:pt x="4384332" y="462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9832020" y="3908584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59" y="0"/>
                </a:moveTo>
                <a:lnTo>
                  <a:pt x="4378" y="2403"/>
                </a:lnTo>
                <a:lnTo>
                  <a:pt x="0" y="6380"/>
                </a:lnTo>
                <a:lnTo>
                  <a:pt x="1449" y="10713"/>
                </a:lnTo>
                <a:lnTo>
                  <a:pt x="6420" y="10972"/>
                </a:lnTo>
                <a:lnTo>
                  <a:pt x="13003" y="8551"/>
                </a:lnTo>
                <a:lnTo>
                  <a:pt x="17476" y="4630"/>
                </a:lnTo>
                <a:lnTo>
                  <a:pt x="16118" y="388"/>
                </a:lnTo>
                <a:lnTo>
                  <a:pt x="10959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9619564" y="3919308"/>
            <a:ext cx="3096260" cy="1248410"/>
          </a:xfrm>
          <a:custGeom>
            <a:avLst/>
            <a:gdLst/>
            <a:ahLst/>
            <a:cxnLst/>
            <a:rect l="l" t="t" r="r" b="b"/>
            <a:pathLst>
              <a:path w="3096259" h="1248410">
                <a:moveTo>
                  <a:pt x="17335" y="751141"/>
                </a:moveTo>
                <a:lnTo>
                  <a:pt x="15925" y="746874"/>
                </a:lnTo>
                <a:lnTo>
                  <a:pt x="10934" y="746531"/>
                </a:lnTo>
                <a:lnTo>
                  <a:pt x="4394" y="748969"/>
                </a:lnTo>
                <a:lnTo>
                  <a:pt x="0" y="752906"/>
                </a:lnTo>
                <a:lnTo>
                  <a:pt x="1371" y="757123"/>
                </a:lnTo>
                <a:lnTo>
                  <a:pt x="6438" y="757491"/>
                </a:lnTo>
                <a:lnTo>
                  <a:pt x="12966" y="755091"/>
                </a:lnTo>
                <a:lnTo>
                  <a:pt x="17335" y="751141"/>
                </a:lnTo>
                <a:close/>
              </a:path>
              <a:path w="3096259" h="1248410">
                <a:moveTo>
                  <a:pt x="144310" y="15354"/>
                </a:moveTo>
                <a:lnTo>
                  <a:pt x="136410" y="533"/>
                </a:lnTo>
                <a:lnTo>
                  <a:pt x="112712" y="0"/>
                </a:lnTo>
                <a:lnTo>
                  <a:pt x="112712" y="30861"/>
                </a:lnTo>
                <a:lnTo>
                  <a:pt x="136410" y="30213"/>
                </a:lnTo>
                <a:lnTo>
                  <a:pt x="144310" y="15354"/>
                </a:lnTo>
                <a:close/>
              </a:path>
              <a:path w="3096259" h="1248410">
                <a:moveTo>
                  <a:pt x="550926" y="726262"/>
                </a:moveTo>
                <a:lnTo>
                  <a:pt x="541934" y="724979"/>
                </a:lnTo>
                <a:lnTo>
                  <a:pt x="535393" y="721918"/>
                </a:lnTo>
                <a:lnTo>
                  <a:pt x="529386" y="718477"/>
                </a:lnTo>
                <a:lnTo>
                  <a:pt x="521995" y="716038"/>
                </a:lnTo>
                <a:lnTo>
                  <a:pt x="522109" y="726363"/>
                </a:lnTo>
                <a:lnTo>
                  <a:pt x="510222" y="728230"/>
                </a:lnTo>
                <a:lnTo>
                  <a:pt x="507403" y="736587"/>
                </a:lnTo>
                <a:lnTo>
                  <a:pt x="516496" y="737908"/>
                </a:lnTo>
                <a:lnTo>
                  <a:pt x="523049" y="740994"/>
                </a:lnTo>
                <a:lnTo>
                  <a:pt x="529043" y="744448"/>
                </a:lnTo>
                <a:lnTo>
                  <a:pt x="536448" y="746874"/>
                </a:lnTo>
                <a:lnTo>
                  <a:pt x="536448" y="736549"/>
                </a:lnTo>
                <a:lnTo>
                  <a:pt x="548182" y="734695"/>
                </a:lnTo>
                <a:lnTo>
                  <a:pt x="550926" y="726262"/>
                </a:lnTo>
                <a:close/>
              </a:path>
              <a:path w="3096259" h="1248410">
                <a:moveTo>
                  <a:pt x="594410" y="716038"/>
                </a:moveTo>
                <a:lnTo>
                  <a:pt x="593115" y="701459"/>
                </a:lnTo>
                <a:lnTo>
                  <a:pt x="585457" y="691451"/>
                </a:lnTo>
                <a:lnTo>
                  <a:pt x="571411" y="686028"/>
                </a:lnTo>
                <a:lnTo>
                  <a:pt x="550926" y="685177"/>
                </a:lnTo>
                <a:lnTo>
                  <a:pt x="550926" y="716038"/>
                </a:lnTo>
                <a:lnTo>
                  <a:pt x="594410" y="716038"/>
                </a:lnTo>
                <a:close/>
              </a:path>
              <a:path w="3096259" h="1248410">
                <a:moveTo>
                  <a:pt x="1317396" y="705827"/>
                </a:moveTo>
                <a:lnTo>
                  <a:pt x="1300911" y="706945"/>
                </a:lnTo>
                <a:lnTo>
                  <a:pt x="1288605" y="711047"/>
                </a:lnTo>
                <a:lnTo>
                  <a:pt x="1279804" y="717651"/>
                </a:lnTo>
                <a:lnTo>
                  <a:pt x="1273873" y="726249"/>
                </a:lnTo>
                <a:lnTo>
                  <a:pt x="1290231" y="725106"/>
                </a:lnTo>
                <a:lnTo>
                  <a:pt x="1302524" y="721017"/>
                </a:lnTo>
                <a:lnTo>
                  <a:pt x="1311363" y="714438"/>
                </a:lnTo>
                <a:lnTo>
                  <a:pt x="1317396" y="705827"/>
                </a:lnTo>
                <a:close/>
              </a:path>
              <a:path w="3096259" h="1248410">
                <a:moveTo>
                  <a:pt x="1465173" y="1248244"/>
                </a:moveTo>
                <a:lnTo>
                  <a:pt x="1464335" y="1235938"/>
                </a:lnTo>
                <a:lnTo>
                  <a:pt x="1461668" y="1224940"/>
                </a:lnTo>
                <a:lnTo>
                  <a:pt x="1453540" y="1217891"/>
                </a:lnTo>
                <a:lnTo>
                  <a:pt x="1436281" y="1217371"/>
                </a:lnTo>
                <a:lnTo>
                  <a:pt x="1436281" y="1238021"/>
                </a:lnTo>
                <a:lnTo>
                  <a:pt x="1445183" y="1239367"/>
                </a:lnTo>
                <a:lnTo>
                  <a:pt x="1451673" y="1242453"/>
                </a:lnTo>
                <a:lnTo>
                  <a:pt x="1457693" y="1245882"/>
                </a:lnTo>
                <a:lnTo>
                  <a:pt x="1465173" y="1248244"/>
                </a:lnTo>
                <a:close/>
              </a:path>
              <a:path w="3096259" h="1248410">
                <a:moveTo>
                  <a:pt x="2518918" y="1141806"/>
                </a:moveTo>
                <a:lnTo>
                  <a:pt x="2517394" y="1137564"/>
                </a:lnTo>
                <a:lnTo>
                  <a:pt x="2512364" y="1137183"/>
                </a:lnTo>
                <a:lnTo>
                  <a:pt x="2505837" y="1139583"/>
                </a:lnTo>
                <a:lnTo>
                  <a:pt x="2501506" y="1143571"/>
                </a:lnTo>
                <a:lnTo>
                  <a:pt x="2503030" y="1147889"/>
                </a:lnTo>
                <a:lnTo>
                  <a:pt x="2507996" y="1148156"/>
                </a:lnTo>
                <a:lnTo>
                  <a:pt x="2514536" y="1145730"/>
                </a:lnTo>
                <a:lnTo>
                  <a:pt x="2518918" y="1141806"/>
                </a:lnTo>
                <a:close/>
              </a:path>
              <a:path w="3096259" h="1248410">
                <a:moveTo>
                  <a:pt x="3095853" y="1168323"/>
                </a:moveTo>
                <a:lnTo>
                  <a:pt x="3086671" y="1169555"/>
                </a:lnTo>
                <a:lnTo>
                  <a:pt x="3077337" y="1170647"/>
                </a:lnTo>
                <a:lnTo>
                  <a:pt x="3070047" y="1173200"/>
                </a:lnTo>
                <a:lnTo>
                  <a:pt x="3066961" y="1178763"/>
                </a:lnTo>
                <a:lnTo>
                  <a:pt x="3076168" y="1177544"/>
                </a:lnTo>
                <a:lnTo>
                  <a:pt x="3085477" y="1176451"/>
                </a:lnTo>
                <a:lnTo>
                  <a:pt x="3092742" y="1173886"/>
                </a:lnTo>
                <a:lnTo>
                  <a:pt x="3095853" y="1168323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14003019" y="6372282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4" h="60960">
                <a:moveTo>
                  <a:pt x="30525" y="0"/>
                </a:moveTo>
                <a:lnTo>
                  <a:pt x="14328" y="115"/>
                </a:lnTo>
                <a:lnTo>
                  <a:pt x="0" y="21986"/>
                </a:lnTo>
                <a:lnTo>
                  <a:pt x="0" y="22201"/>
                </a:lnTo>
                <a:lnTo>
                  <a:pt x="10292" y="46438"/>
                </a:lnTo>
                <a:lnTo>
                  <a:pt x="35037" y="60862"/>
                </a:lnTo>
                <a:lnTo>
                  <a:pt x="63845" y="52985"/>
                </a:lnTo>
                <a:lnTo>
                  <a:pt x="62783" y="42735"/>
                </a:lnTo>
                <a:lnTo>
                  <a:pt x="55822" y="36634"/>
                </a:lnTo>
                <a:lnTo>
                  <a:pt x="46704" y="32075"/>
                </a:lnTo>
                <a:lnTo>
                  <a:pt x="39169" y="26455"/>
                </a:lnTo>
                <a:lnTo>
                  <a:pt x="36116" y="16919"/>
                </a:lnTo>
                <a:lnTo>
                  <a:pt x="35511" y="6851"/>
                </a:lnTo>
                <a:lnTo>
                  <a:pt x="30525" y="0"/>
                </a:lnTo>
                <a:close/>
              </a:path>
            </a:pathLst>
          </a:custGeom>
          <a:solidFill>
            <a:srgbClr val="AADAEA">
              <a:alpha val="130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9563189" y="4716068"/>
            <a:ext cx="3124835" cy="485140"/>
          </a:xfrm>
          <a:custGeom>
            <a:avLst/>
            <a:gdLst/>
            <a:ahLst/>
            <a:cxnLst/>
            <a:rect l="l" t="t" r="r" b="b"/>
            <a:pathLst>
              <a:path w="3124834" h="485139">
                <a:moveTo>
                  <a:pt x="45504" y="15392"/>
                </a:moveTo>
                <a:lnTo>
                  <a:pt x="39001" y="4622"/>
                </a:lnTo>
                <a:lnTo>
                  <a:pt x="23837" y="0"/>
                </a:lnTo>
                <a:lnTo>
                  <a:pt x="0" y="1524"/>
                </a:lnTo>
                <a:lnTo>
                  <a:pt x="660" y="16484"/>
                </a:lnTo>
                <a:lnTo>
                  <a:pt x="12865" y="23215"/>
                </a:lnTo>
                <a:lnTo>
                  <a:pt x="29502" y="26797"/>
                </a:lnTo>
                <a:lnTo>
                  <a:pt x="43408" y="32308"/>
                </a:lnTo>
                <a:lnTo>
                  <a:pt x="45504" y="15392"/>
                </a:lnTo>
                <a:close/>
              </a:path>
              <a:path w="3124834" h="485139">
                <a:moveTo>
                  <a:pt x="260172" y="21983"/>
                </a:moveTo>
                <a:lnTo>
                  <a:pt x="258330" y="17983"/>
                </a:lnTo>
                <a:lnTo>
                  <a:pt x="254088" y="15557"/>
                </a:lnTo>
                <a:lnTo>
                  <a:pt x="249313" y="16344"/>
                </a:lnTo>
                <a:lnTo>
                  <a:pt x="245910" y="21983"/>
                </a:lnTo>
                <a:lnTo>
                  <a:pt x="247662" y="26085"/>
                </a:lnTo>
                <a:lnTo>
                  <a:pt x="251955" y="28575"/>
                </a:lnTo>
                <a:lnTo>
                  <a:pt x="256794" y="27774"/>
                </a:lnTo>
                <a:lnTo>
                  <a:pt x="260172" y="21983"/>
                </a:lnTo>
                <a:close/>
              </a:path>
              <a:path w="3124834" h="485139">
                <a:moveTo>
                  <a:pt x="3124809" y="478688"/>
                </a:moveTo>
                <a:lnTo>
                  <a:pt x="3123336" y="474459"/>
                </a:lnTo>
                <a:lnTo>
                  <a:pt x="3118408" y="474116"/>
                </a:lnTo>
                <a:lnTo>
                  <a:pt x="3111881" y="476554"/>
                </a:lnTo>
                <a:lnTo>
                  <a:pt x="3107461" y="480491"/>
                </a:lnTo>
                <a:lnTo>
                  <a:pt x="3108820" y="484708"/>
                </a:lnTo>
                <a:lnTo>
                  <a:pt x="3113875" y="485063"/>
                </a:lnTo>
                <a:lnTo>
                  <a:pt x="3120428" y="482638"/>
                </a:lnTo>
                <a:lnTo>
                  <a:pt x="3124809" y="478688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15094312" y="5323093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80" h="11429">
                <a:moveTo>
                  <a:pt x="11051" y="0"/>
                </a:moveTo>
                <a:lnTo>
                  <a:pt x="4463" y="2413"/>
                </a:lnTo>
                <a:lnTo>
                  <a:pt x="0" y="6326"/>
                </a:lnTo>
                <a:lnTo>
                  <a:pt x="1396" y="10519"/>
                </a:lnTo>
                <a:lnTo>
                  <a:pt x="6527" y="10940"/>
                </a:lnTo>
                <a:lnTo>
                  <a:pt x="13117" y="8542"/>
                </a:lnTo>
                <a:lnTo>
                  <a:pt x="17503" y="4580"/>
                </a:lnTo>
                <a:lnTo>
                  <a:pt x="16027" y="308"/>
                </a:lnTo>
                <a:lnTo>
                  <a:pt x="11051" y="0"/>
                </a:lnTo>
                <a:close/>
              </a:path>
            </a:pathLst>
          </a:custGeom>
          <a:solidFill>
            <a:srgbClr val="AADAEA">
              <a:alpha val="132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5079225" y="2984817"/>
            <a:ext cx="6049010" cy="3343910"/>
          </a:xfrm>
          <a:custGeom>
            <a:avLst/>
            <a:gdLst/>
            <a:ahLst/>
            <a:cxnLst/>
            <a:rect l="l" t="t" r="r" b="b"/>
            <a:pathLst>
              <a:path w="6049010" h="3343910">
                <a:moveTo>
                  <a:pt x="17259" y="2281948"/>
                </a:moveTo>
                <a:lnTo>
                  <a:pt x="15773" y="2277656"/>
                </a:lnTo>
                <a:lnTo>
                  <a:pt x="10820" y="2277338"/>
                </a:lnTo>
                <a:lnTo>
                  <a:pt x="4330" y="2279777"/>
                </a:lnTo>
                <a:lnTo>
                  <a:pt x="0" y="2283739"/>
                </a:lnTo>
                <a:lnTo>
                  <a:pt x="1511" y="2288019"/>
                </a:lnTo>
                <a:lnTo>
                  <a:pt x="6438" y="2288324"/>
                </a:lnTo>
                <a:lnTo>
                  <a:pt x="12915" y="2285911"/>
                </a:lnTo>
                <a:lnTo>
                  <a:pt x="17259" y="2281948"/>
                </a:lnTo>
                <a:close/>
              </a:path>
              <a:path w="6049010" h="3343910">
                <a:moveTo>
                  <a:pt x="1230045" y="2298890"/>
                </a:moveTo>
                <a:lnTo>
                  <a:pt x="1222171" y="2284311"/>
                </a:lnTo>
                <a:lnTo>
                  <a:pt x="1201635" y="2277656"/>
                </a:lnTo>
                <a:lnTo>
                  <a:pt x="1190345" y="2291092"/>
                </a:lnTo>
                <a:lnTo>
                  <a:pt x="1187602" y="2307933"/>
                </a:lnTo>
                <a:lnTo>
                  <a:pt x="1195489" y="2322487"/>
                </a:lnTo>
                <a:lnTo>
                  <a:pt x="1216126" y="2329103"/>
                </a:lnTo>
                <a:lnTo>
                  <a:pt x="1227340" y="2315718"/>
                </a:lnTo>
                <a:lnTo>
                  <a:pt x="1230045" y="2298890"/>
                </a:lnTo>
                <a:close/>
              </a:path>
              <a:path w="6049010" h="3343910">
                <a:moveTo>
                  <a:pt x="1347584" y="2374506"/>
                </a:moveTo>
                <a:lnTo>
                  <a:pt x="1346123" y="2370302"/>
                </a:lnTo>
                <a:lnTo>
                  <a:pt x="1341158" y="2369934"/>
                </a:lnTo>
                <a:lnTo>
                  <a:pt x="1334668" y="2372360"/>
                </a:lnTo>
                <a:lnTo>
                  <a:pt x="1330286" y="2376297"/>
                </a:lnTo>
                <a:lnTo>
                  <a:pt x="1331683" y="2380513"/>
                </a:lnTo>
                <a:lnTo>
                  <a:pt x="1336662" y="2380843"/>
                </a:lnTo>
                <a:lnTo>
                  <a:pt x="1343202" y="2378430"/>
                </a:lnTo>
                <a:lnTo>
                  <a:pt x="1347584" y="2374506"/>
                </a:lnTo>
                <a:close/>
              </a:path>
              <a:path w="6049010" h="3343910">
                <a:moveTo>
                  <a:pt x="1548587" y="2555278"/>
                </a:moveTo>
                <a:lnTo>
                  <a:pt x="1539354" y="2556459"/>
                </a:lnTo>
                <a:lnTo>
                  <a:pt x="1529994" y="2557551"/>
                </a:lnTo>
                <a:lnTo>
                  <a:pt x="1522691" y="2560091"/>
                </a:lnTo>
                <a:lnTo>
                  <a:pt x="1519618" y="2565603"/>
                </a:lnTo>
                <a:lnTo>
                  <a:pt x="1528851" y="2564422"/>
                </a:lnTo>
                <a:lnTo>
                  <a:pt x="1538173" y="2563317"/>
                </a:lnTo>
                <a:lnTo>
                  <a:pt x="1545463" y="2560764"/>
                </a:lnTo>
                <a:lnTo>
                  <a:pt x="1548587" y="2555278"/>
                </a:lnTo>
                <a:close/>
              </a:path>
              <a:path w="6049010" h="3343910">
                <a:moveTo>
                  <a:pt x="1591995" y="2349716"/>
                </a:moveTo>
                <a:lnTo>
                  <a:pt x="1582788" y="2350884"/>
                </a:lnTo>
                <a:lnTo>
                  <a:pt x="1573453" y="2351963"/>
                </a:lnTo>
                <a:lnTo>
                  <a:pt x="1566176" y="2354491"/>
                </a:lnTo>
                <a:lnTo>
                  <a:pt x="1563141" y="2360041"/>
                </a:lnTo>
                <a:lnTo>
                  <a:pt x="1572272" y="2358821"/>
                </a:lnTo>
                <a:lnTo>
                  <a:pt x="1581556" y="2357704"/>
                </a:lnTo>
                <a:lnTo>
                  <a:pt x="1588858" y="2355177"/>
                </a:lnTo>
                <a:lnTo>
                  <a:pt x="1591995" y="2349716"/>
                </a:lnTo>
                <a:close/>
              </a:path>
              <a:path w="6049010" h="3343910">
                <a:moveTo>
                  <a:pt x="2529306" y="2658338"/>
                </a:moveTo>
                <a:lnTo>
                  <a:pt x="2528887" y="2643797"/>
                </a:lnTo>
                <a:lnTo>
                  <a:pt x="2515717" y="2633027"/>
                </a:lnTo>
                <a:lnTo>
                  <a:pt x="2488971" y="2630779"/>
                </a:lnTo>
                <a:lnTo>
                  <a:pt x="2488158" y="2646743"/>
                </a:lnTo>
                <a:lnTo>
                  <a:pt x="2492298" y="2659215"/>
                </a:lnTo>
                <a:lnTo>
                  <a:pt x="2502001" y="2667724"/>
                </a:lnTo>
                <a:lnTo>
                  <a:pt x="2517864" y="2671864"/>
                </a:lnTo>
                <a:lnTo>
                  <a:pt x="2529306" y="2658338"/>
                </a:lnTo>
                <a:close/>
              </a:path>
              <a:path w="6049010" h="3343910">
                <a:moveTo>
                  <a:pt x="2778137" y="2815869"/>
                </a:moveTo>
                <a:lnTo>
                  <a:pt x="2776296" y="2811856"/>
                </a:lnTo>
                <a:lnTo>
                  <a:pt x="2771914" y="2809392"/>
                </a:lnTo>
                <a:lnTo>
                  <a:pt x="2766999" y="2810179"/>
                </a:lnTo>
                <a:lnTo>
                  <a:pt x="2763507" y="2815869"/>
                </a:lnTo>
                <a:lnTo>
                  <a:pt x="2765399" y="2819895"/>
                </a:lnTo>
                <a:lnTo>
                  <a:pt x="2769781" y="2822346"/>
                </a:lnTo>
                <a:lnTo>
                  <a:pt x="2774683" y="2821571"/>
                </a:lnTo>
                <a:lnTo>
                  <a:pt x="2778137" y="2815869"/>
                </a:lnTo>
                <a:close/>
              </a:path>
              <a:path w="6049010" h="3343910">
                <a:moveTo>
                  <a:pt x="2850438" y="2826093"/>
                </a:moveTo>
                <a:lnTo>
                  <a:pt x="2835452" y="2818765"/>
                </a:lnTo>
                <a:lnTo>
                  <a:pt x="2835681" y="2800616"/>
                </a:lnTo>
                <a:lnTo>
                  <a:pt x="2832468" y="2784932"/>
                </a:lnTo>
                <a:lnTo>
                  <a:pt x="2807144" y="2784970"/>
                </a:lnTo>
                <a:lnTo>
                  <a:pt x="2799003" y="2794711"/>
                </a:lnTo>
                <a:lnTo>
                  <a:pt x="2793454" y="2806268"/>
                </a:lnTo>
                <a:lnTo>
                  <a:pt x="2791104" y="2820022"/>
                </a:lnTo>
                <a:lnTo>
                  <a:pt x="2792552" y="2836380"/>
                </a:lnTo>
                <a:lnTo>
                  <a:pt x="2810129" y="2836049"/>
                </a:lnTo>
                <a:lnTo>
                  <a:pt x="2827909" y="2835872"/>
                </a:lnTo>
                <a:lnTo>
                  <a:pt x="2842476" y="2833370"/>
                </a:lnTo>
                <a:lnTo>
                  <a:pt x="2850438" y="2826093"/>
                </a:lnTo>
                <a:close/>
              </a:path>
              <a:path w="6049010" h="3343910">
                <a:moveTo>
                  <a:pt x="3110725" y="2589695"/>
                </a:moveTo>
                <a:lnTo>
                  <a:pt x="3108909" y="2580627"/>
                </a:lnTo>
                <a:lnTo>
                  <a:pt x="3104819" y="2573261"/>
                </a:lnTo>
                <a:lnTo>
                  <a:pt x="3096437" y="2568981"/>
                </a:lnTo>
                <a:lnTo>
                  <a:pt x="3081794" y="2569159"/>
                </a:lnTo>
                <a:lnTo>
                  <a:pt x="3082594" y="2578849"/>
                </a:lnTo>
                <a:lnTo>
                  <a:pt x="3083445" y="2588488"/>
                </a:lnTo>
                <a:lnTo>
                  <a:pt x="3087116" y="2596159"/>
                </a:lnTo>
                <a:lnTo>
                  <a:pt x="3096349" y="2599944"/>
                </a:lnTo>
                <a:lnTo>
                  <a:pt x="3097034" y="2593644"/>
                </a:lnTo>
                <a:lnTo>
                  <a:pt x="3098457" y="2587802"/>
                </a:lnTo>
                <a:lnTo>
                  <a:pt x="3110725" y="2589695"/>
                </a:lnTo>
                <a:close/>
              </a:path>
              <a:path w="6049010" h="3343910">
                <a:moveTo>
                  <a:pt x="3588054" y="1861870"/>
                </a:moveTo>
                <a:lnTo>
                  <a:pt x="3587381" y="1845957"/>
                </a:lnTo>
                <a:lnTo>
                  <a:pt x="3564928" y="1845348"/>
                </a:lnTo>
                <a:lnTo>
                  <a:pt x="3547376" y="1848281"/>
                </a:lnTo>
                <a:lnTo>
                  <a:pt x="3535375" y="1855190"/>
                </a:lnTo>
                <a:lnTo>
                  <a:pt x="3529520" y="1866493"/>
                </a:lnTo>
                <a:lnTo>
                  <a:pt x="3551453" y="1866646"/>
                </a:lnTo>
                <a:lnTo>
                  <a:pt x="3573526" y="1866938"/>
                </a:lnTo>
                <a:lnTo>
                  <a:pt x="3588054" y="1861870"/>
                </a:lnTo>
                <a:close/>
              </a:path>
              <a:path w="6049010" h="3343910">
                <a:moveTo>
                  <a:pt x="4224820" y="104241"/>
                </a:moveTo>
                <a:lnTo>
                  <a:pt x="4215612" y="105384"/>
                </a:lnTo>
                <a:lnTo>
                  <a:pt x="4206303" y="106438"/>
                </a:lnTo>
                <a:lnTo>
                  <a:pt x="4199051" y="108953"/>
                </a:lnTo>
                <a:lnTo>
                  <a:pt x="4196003" y="114452"/>
                </a:lnTo>
                <a:lnTo>
                  <a:pt x="4205135" y="113296"/>
                </a:lnTo>
                <a:lnTo>
                  <a:pt x="4214444" y="112204"/>
                </a:lnTo>
                <a:lnTo>
                  <a:pt x="4221746" y="109702"/>
                </a:lnTo>
                <a:lnTo>
                  <a:pt x="4224820" y="104241"/>
                </a:lnTo>
                <a:close/>
              </a:path>
              <a:path w="6049010" h="3343910">
                <a:moveTo>
                  <a:pt x="4311497" y="135026"/>
                </a:moveTo>
                <a:lnTo>
                  <a:pt x="4298708" y="131279"/>
                </a:lnTo>
                <a:lnTo>
                  <a:pt x="4289247" y="125158"/>
                </a:lnTo>
                <a:lnTo>
                  <a:pt x="4280078" y="118833"/>
                </a:lnTo>
                <a:lnTo>
                  <a:pt x="4268190" y="114452"/>
                </a:lnTo>
                <a:lnTo>
                  <a:pt x="4263161" y="123710"/>
                </a:lnTo>
                <a:lnTo>
                  <a:pt x="4256976" y="132168"/>
                </a:lnTo>
                <a:lnTo>
                  <a:pt x="4252773" y="142074"/>
                </a:lnTo>
                <a:lnTo>
                  <a:pt x="4253750" y="155638"/>
                </a:lnTo>
                <a:lnTo>
                  <a:pt x="4276128" y="156197"/>
                </a:lnTo>
                <a:lnTo>
                  <a:pt x="4293603" y="153238"/>
                </a:lnTo>
                <a:lnTo>
                  <a:pt x="4305592" y="146329"/>
                </a:lnTo>
                <a:lnTo>
                  <a:pt x="4311497" y="135026"/>
                </a:lnTo>
                <a:close/>
              </a:path>
              <a:path w="6049010" h="3343910">
                <a:moveTo>
                  <a:pt x="4398619" y="2168868"/>
                </a:moveTo>
                <a:lnTo>
                  <a:pt x="4397222" y="2164588"/>
                </a:lnTo>
                <a:lnTo>
                  <a:pt x="4392193" y="2164245"/>
                </a:lnTo>
                <a:lnTo>
                  <a:pt x="4385653" y="2166683"/>
                </a:lnTo>
                <a:lnTo>
                  <a:pt x="4381246" y="2170658"/>
                </a:lnTo>
                <a:lnTo>
                  <a:pt x="4382630" y="2174913"/>
                </a:lnTo>
                <a:lnTo>
                  <a:pt x="4387634" y="2175243"/>
                </a:lnTo>
                <a:lnTo>
                  <a:pt x="4394200" y="2172830"/>
                </a:lnTo>
                <a:lnTo>
                  <a:pt x="4398619" y="2168868"/>
                </a:lnTo>
                <a:close/>
              </a:path>
              <a:path w="6049010" h="3343910">
                <a:moveTo>
                  <a:pt x="4470654" y="1422"/>
                </a:moveTo>
                <a:lnTo>
                  <a:pt x="4447032" y="0"/>
                </a:lnTo>
                <a:lnTo>
                  <a:pt x="4432262" y="4902"/>
                </a:lnTo>
                <a:lnTo>
                  <a:pt x="4418596" y="10617"/>
                </a:lnTo>
                <a:lnTo>
                  <a:pt x="4398238" y="11595"/>
                </a:lnTo>
                <a:lnTo>
                  <a:pt x="4408665" y="36677"/>
                </a:lnTo>
                <a:lnTo>
                  <a:pt x="4435602" y="39484"/>
                </a:lnTo>
                <a:lnTo>
                  <a:pt x="4461954" y="25819"/>
                </a:lnTo>
                <a:lnTo>
                  <a:pt x="4470654" y="1422"/>
                </a:lnTo>
                <a:close/>
              </a:path>
              <a:path w="6049010" h="3343910">
                <a:moveTo>
                  <a:pt x="4486529" y="57099"/>
                </a:moveTo>
                <a:lnTo>
                  <a:pt x="4485144" y="52832"/>
                </a:lnTo>
                <a:lnTo>
                  <a:pt x="4480115" y="52412"/>
                </a:lnTo>
                <a:lnTo>
                  <a:pt x="4473575" y="54800"/>
                </a:lnTo>
                <a:lnTo>
                  <a:pt x="4469181" y="58775"/>
                </a:lnTo>
                <a:lnTo>
                  <a:pt x="4470654" y="63042"/>
                </a:lnTo>
                <a:lnTo>
                  <a:pt x="4475645" y="63449"/>
                </a:lnTo>
                <a:lnTo>
                  <a:pt x="4482147" y="61061"/>
                </a:lnTo>
                <a:lnTo>
                  <a:pt x="4486529" y="57099"/>
                </a:lnTo>
                <a:close/>
              </a:path>
              <a:path w="6049010" h="3343910">
                <a:moveTo>
                  <a:pt x="4837392" y="3343465"/>
                </a:moveTo>
                <a:lnTo>
                  <a:pt x="4835880" y="3328047"/>
                </a:lnTo>
                <a:lnTo>
                  <a:pt x="4830305" y="3315500"/>
                </a:lnTo>
                <a:lnTo>
                  <a:pt x="4820551" y="3305899"/>
                </a:lnTo>
                <a:lnTo>
                  <a:pt x="4806480" y="3299345"/>
                </a:lnTo>
                <a:lnTo>
                  <a:pt x="4802022" y="3305378"/>
                </a:lnTo>
                <a:lnTo>
                  <a:pt x="4793640" y="3308604"/>
                </a:lnTo>
                <a:lnTo>
                  <a:pt x="4786541" y="3312731"/>
                </a:lnTo>
                <a:lnTo>
                  <a:pt x="4785919" y="3321481"/>
                </a:lnTo>
                <a:lnTo>
                  <a:pt x="4798555" y="3327069"/>
                </a:lnTo>
                <a:lnTo>
                  <a:pt x="4809947" y="3333597"/>
                </a:lnTo>
                <a:lnTo>
                  <a:pt x="4822190" y="3339554"/>
                </a:lnTo>
                <a:lnTo>
                  <a:pt x="4837392" y="3343465"/>
                </a:lnTo>
                <a:close/>
              </a:path>
              <a:path w="6049010" h="3343910">
                <a:moveTo>
                  <a:pt x="4878730" y="3167075"/>
                </a:moveTo>
                <a:lnTo>
                  <a:pt x="4867008" y="3162579"/>
                </a:lnTo>
                <a:lnTo>
                  <a:pt x="4857915" y="3156191"/>
                </a:lnTo>
                <a:lnTo>
                  <a:pt x="4846345" y="3151555"/>
                </a:lnTo>
                <a:lnTo>
                  <a:pt x="4827143" y="3152305"/>
                </a:lnTo>
                <a:lnTo>
                  <a:pt x="4832096" y="3163963"/>
                </a:lnTo>
                <a:lnTo>
                  <a:pt x="4849584" y="3171215"/>
                </a:lnTo>
                <a:lnTo>
                  <a:pt x="4868748" y="3172701"/>
                </a:lnTo>
                <a:lnTo>
                  <a:pt x="4878730" y="3167075"/>
                </a:lnTo>
                <a:close/>
              </a:path>
              <a:path w="6049010" h="3343910">
                <a:moveTo>
                  <a:pt x="5455882" y="2676283"/>
                </a:moveTo>
                <a:lnTo>
                  <a:pt x="5451830" y="2670149"/>
                </a:lnTo>
                <a:lnTo>
                  <a:pt x="5442763" y="2667635"/>
                </a:lnTo>
                <a:lnTo>
                  <a:pt x="5433047" y="2669438"/>
                </a:lnTo>
                <a:lnTo>
                  <a:pt x="5427103" y="2676283"/>
                </a:lnTo>
                <a:lnTo>
                  <a:pt x="5431053" y="2682468"/>
                </a:lnTo>
                <a:lnTo>
                  <a:pt x="5437784" y="2683370"/>
                </a:lnTo>
                <a:lnTo>
                  <a:pt x="5446382" y="2680716"/>
                </a:lnTo>
                <a:lnTo>
                  <a:pt x="5455882" y="2676283"/>
                </a:lnTo>
                <a:close/>
              </a:path>
              <a:path w="6049010" h="3343910">
                <a:moveTo>
                  <a:pt x="5528272" y="2522055"/>
                </a:moveTo>
                <a:lnTo>
                  <a:pt x="5499341" y="2522055"/>
                </a:lnTo>
                <a:lnTo>
                  <a:pt x="5499341" y="2542705"/>
                </a:lnTo>
                <a:lnTo>
                  <a:pt x="5528272" y="2542705"/>
                </a:lnTo>
                <a:lnTo>
                  <a:pt x="5528272" y="2522055"/>
                </a:lnTo>
                <a:close/>
              </a:path>
              <a:path w="6049010" h="3343910">
                <a:moveTo>
                  <a:pt x="5757875" y="2004352"/>
                </a:moveTo>
                <a:lnTo>
                  <a:pt x="5756427" y="2000072"/>
                </a:lnTo>
                <a:lnTo>
                  <a:pt x="5751474" y="1999754"/>
                </a:lnTo>
                <a:lnTo>
                  <a:pt x="5744984" y="2002180"/>
                </a:lnTo>
                <a:lnTo>
                  <a:pt x="5740616" y="2006142"/>
                </a:lnTo>
                <a:lnTo>
                  <a:pt x="5742013" y="2010397"/>
                </a:lnTo>
                <a:lnTo>
                  <a:pt x="5747016" y="2010752"/>
                </a:lnTo>
                <a:lnTo>
                  <a:pt x="5753519" y="2008314"/>
                </a:lnTo>
                <a:lnTo>
                  <a:pt x="5757875" y="2004352"/>
                </a:lnTo>
                <a:close/>
              </a:path>
              <a:path w="6049010" h="3343910">
                <a:moveTo>
                  <a:pt x="5990958" y="2573566"/>
                </a:moveTo>
                <a:lnTo>
                  <a:pt x="5972530" y="2575750"/>
                </a:lnTo>
                <a:lnTo>
                  <a:pt x="5965266" y="2578277"/>
                </a:lnTo>
                <a:lnTo>
                  <a:pt x="5962142" y="2583777"/>
                </a:lnTo>
                <a:lnTo>
                  <a:pt x="5971286" y="2582634"/>
                </a:lnTo>
                <a:lnTo>
                  <a:pt x="5980582" y="2581554"/>
                </a:lnTo>
                <a:lnTo>
                  <a:pt x="5987859" y="2579027"/>
                </a:lnTo>
                <a:lnTo>
                  <a:pt x="5990958" y="2573566"/>
                </a:lnTo>
                <a:close/>
              </a:path>
              <a:path w="6049010" h="3343910">
                <a:moveTo>
                  <a:pt x="6048692" y="2378151"/>
                </a:moveTo>
                <a:lnTo>
                  <a:pt x="6046876" y="2374138"/>
                </a:lnTo>
                <a:lnTo>
                  <a:pt x="6042571" y="2371687"/>
                </a:lnTo>
                <a:lnTo>
                  <a:pt x="6037732" y="2372474"/>
                </a:lnTo>
                <a:lnTo>
                  <a:pt x="6034329" y="2378151"/>
                </a:lnTo>
                <a:lnTo>
                  <a:pt x="6036195" y="2382228"/>
                </a:lnTo>
                <a:lnTo>
                  <a:pt x="6040488" y="2384691"/>
                </a:lnTo>
                <a:lnTo>
                  <a:pt x="6045301" y="2383879"/>
                </a:lnTo>
                <a:lnTo>
                  <a:pt x="6048692" y="2378151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4212940" y="5632653"/>
            <a:ext cx="43815" cy="10795"/>
          </a:xfrm>
          <a:custGeom>
            <a:avLst/>
            <a:gdLst/>
            <a:ahLst/>
            <a:cxnLst/>
            <a:rect l="l" t="t" r="r" b="b"/>
            <a:pathLst>
              <a:path w="43814" h="10795">
                <a:moveTo>
                  <a:pt x="43484" y="0"/>
                </a:moveTo>
                <a:lnTo>
                  <a:pt x="16255" y="1233"/>
                </a:lnTo>
                <a:lnTo>
                  <a:pt x="5390" y="3812"/>
                </a:lnTo>
                <a:lnTo>
                  <a:pt x="0" y="10248"/>
                </a:lnTo>
                <a:lnTo>
                  <a:pt x="13652" y="9719"/>
                </a:lnTo>
                <a:lnTo>
                  <a:pt x="27228" y="9096"/>
                </a:lnTo>
                <a:lnTo>
                  <a:pt x="38061" y="6487"/>
                </a:lnTo>
                <a:lnTo>
                  <a:pt x="43484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7597088" y="5841767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8930" y="0"/>
                </a:moveTo>
                <a:lnTo>
                  <a:pt x="19738" y="1161"/>
                </a:lnTo>
                <a:lnTo>
                  <a:pt x="10388" y="2252"/>
                </a:lnTo>
                <a:lnTo>
                  <a:pt x="3077" y="4798"/>
                </a:lnTo>
                <a:lnTo>
                  <a:pt x="0" y="10325"/>
                </a:lnTo>
                <a:lnTo>
                  <a:pt x="9156" y="9156"/>
                </a:lnTo>
                <a:lnTo>
                  <a:pt x="18465" y="8062"/>
                </a:lnTo>
                <a:lnTo>
                  <a:pt x="25774" y="5519"/>
                </a:lnTo>
                <a:lnTo>
                  <a:pt x="2893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4486224" y="5663150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30" y="0"/>
                </a:moveTo>
                <a:lnTo>
                  <a:pt x="4380" y="2405"/>
                </a:lnTo>
                <a:lnTo>
                  <a:pt x="0" y="6353"/>
                </a:lnTo>
                <a:lnTo>
                  <a:pt x="1473" y="10615"/>
                </a:lnTo>
                <a:lnTo>
                  <a:pt x="6500" y="10971"/>
                </a:lnTo>
                <a:lnTo>
                  <a:pt x="13048" y="8539"/>
                </a:lnTo>
                <a:lnTo>
                  <a:pt x="17431" y="4582"/>
                </a:lnTo>
                <a:lnTo>
                  <a:pt x="15964" y="366"/>
                </a:lnTo>
                <a:lnTo>
                  <a:pt x="1093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554596" y="5238102"/>
            <a:ext cx="10243185" cy="676275"/>
          </a:xfrm>
          <a:custGeom>
            <a:avLst/>
            <a:gdLst/>
            <a:ahLst/>
            <a:cxnLst/>
            <a:rect l="l" t="t" r="r" b="b"/>
            <a:pathLst>
              <a:path w="10243185" h="676275">
                <a:moveTo>
                  <a:pt x="39116" y="478599"/>
                </a:moveTo>
                <a:lnTo>
                  <a:pt x="31711" y="471703"/>
                </a:lnTo>
                <a:lnTo>
                  <a:pt x="14414" y="466458"/>
                </a:lnTo>
                <a:lnTo>
                  <a:pt x="11328" y="474497"/>
                </a:lnTo>
                <a:lnTo>
                  <a:pt x="5473" y="480618"/>
                </a:lnTo>
                <a:lnTo>
                  <a:pt x="482" y="487387"/>
                </a:lnTo>
                <a:lnTo>
                  <a:pt x="0" y="497370"/>
                </a:lnTo>
                <a:lnTo>
                  <a:pt x="29006" y="497370"/>
                </a:lnTo>
                <a:lnTo>
                  <a:pt x="37820" y="487146"/>
                </a:lnTo>
                <a:lnTo>
                  <a:pt x="39116" y="478599"/>
                </a:lnTo>
                <a:close/>
              </a:path>
              <a:path w="10243185" h="676275">
                <a:moveTo>
                  <a:pt x="811225" y="450227"/>
                </a:moveTo>
                <a:lnTo>
                  <a:pt x="809840" y="445998"/>
                </a:lnTo>
                <a:lnTo>
                  <a:pt x="804760" y="445630"/>
                </a:lnTo>
                <a:lnTo>
                  <a:pt x="798195" y="448068"/>
                </a:lnTo>
                <a:lnTo>
                  <a:pt x="793788" y="452043"/>
                </a:lnTo>
                <a:lnTo>
                  <a:pt x="795210" y="456323"/>
                </a:lnTo>
                <a:lnTo>
                  <a:pt x="800277" y="456603"/>
                </a:lnTo>
                <a:lnTo>
                  <a:pt x="806831" y="454164"/>
                </a:lnTo>
                <a:lnTo>
                  <a:pt x="811225" y="450227"/>
                </a:lnTo>
                <a:close/>
              </a:path>
              <a:path w="10243185" h="676275">
                <a:moveTo>
                  <a:pt x="7563802" y="659777"/>
                </a:moveTo>
                <a:lnTo>
                  <a:pt x="7559599" y="647280"/>
                </a:lnTo>
                <a:lnTo>
                  <a:pt x="7549845" y="638721"/>
                </a:lnTo>
                <a:lnTo>
                  <a:pt x="7533970" y="634530"/>
                </a:lnTo>
                <a:lnTo>
                  <a:pt x="7533259" y="650494"/>
                </a:lnTo>
                <a:lnTo>
                  <a:pt x="7537475" y="662965"/>
                </a:lnTo>
                <a:lnTo>
                  <a:pt x="7547191" y="671512"/>
                </a:lnTo>
                <a:lnTo>
                  <a:pt x="7563015" y="675728"/>
                </a:lnTo>
                <a:lnTo>
                  <a:pt x="7563802" y="659777"/>
                </a:lnTo>
                <a:close/>
              </a:path>
              <a:path w="10243185" h="676275">
                <a:moveTo>
                  <a:pt x="9244673" y="26339"/>
                </a:moveTo>
                <a:lnTo>
                  <a:pt x="9243200" y="22123"/>
                </a:lnTo>
                <a:lnTo>
                  <a:pt x="9238132" y="21755"/>
                </a:lnTo>
                <a:lnTo>
                  <a:pt x="9231605" y="24193"/>
                </a:lnTo>
                <a:lnTo>
                  <a:pt x="9227261" y="28168"/>
                </a:lnTo>
                <a:lnTo>
                  <a:pt x="9228798" y="32448"/>
                </a:lnTo>
                <a:lnTo>
                  <a:pt x="9233725" y="32727"/>
                </a:lnTo>
                <a:lnTo>
                  <a:pt x="9240266" y="30276"/>
                </a:lnTo>
                <a:lnTo>
                  <a:pt x="9244673" y="26339"/>
                </a:lnTo>
                <a:close/>
              </a:path>
              <a:path w="10243185" h="676275">
                <a:moveTo>
                  <a:pt x="9621253" y="15443"/>
                </a:moveTo>
                <a:lnTo>
                  <a:pt x="9614725" y="4635"/>
                </a:lnTo>
                <a:lnTo>
                  <a:pt x="9599549" y="0"/>
                </a:lnTo>
                <a:lnTo>
                  <a:pt x="9575736" y="1511"/>
                </a:lnTo>
                <a:lnTo>
                  <a:pt x="9576422" y="16421"/>
                </a:lnTo>
                <a:lnTo>
                  <a:pt x="9588652" y="23164"/>
                </a:lnTo>
                <a:lnTo>
                  <a:pt x="9605264" y="26809"/>
                </a:lnTo>
                <a:lnTo>
                  <a:pt x="9619145" y="32461"/>
                </a:lnTo>
                <a:lnTo>
                  <a:pt x="9621253" y="15443"/>
                </a:lnTo>
                <a:close/>
              </a:path>
              <a:path w="10243185" h="676275">
                <a:moveTo>
                  <a:pt x="10242804" y="564464"/>
                </a:moveTo>
                <a:lnTo>
                  <a:pt x="10226459" y="546417"/>
                </a:lnTo>
                <a:lnTo>
                  <a:pt x="10215385" y="565429"/>
                </a:lnTo>
                <a:lnTo>
                  <a:pt x="10229977" y="571131"/>
                </a:lnTo>
                <a:lnTo>
                  <a:pt x="10242804" y="56446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5514327" y="5756046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10" h="20954">
                <a:moveTo>
                  <a:pt x="29044" y="0"/>
                </a:moveTo>
                <a:lnTo>
                  <a:pt x="0" y="0"/>
                </a:lnTo>
                <a:lnTo>
                  <a:pt x="0" y="20548"/>
                </a:lnTo>
                <a:lnTo>
                  <a:pt x="29044" y="20548"/>
                </a:lnTo>
                <a:lnTo>
                  <a:pt x="29044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7640284" y="5956457"/>
            <a:ext cx="29209" cy="15875"/>
          </a:xfrm>
          <a:custGeom>
            <a:avLst/>
            <a:gdLst/>
            <a:ahLst/>
            <a:cxnLst/>
            <a:rect l="l" t="t" r="r" b="b"/>
            <a:pathLst>
              <a:path w="29209" h="15875">
                <a:moveTo>
                  <a:pt x="15878" y="0"/>
                </a:moveTo>
                <a:lnTo>
                  <a:pt x="6090" y="1827"/>
                </a:lnTo>
                <a:lnTo>
                  <a:pt x="0" y="8701"/>
                </a:lnTo>
                <a:lnTo>
                  <a:pt x="4082" y="14832"/>
                </a:lnTo>
                <a:lnTo>
                  <a:pt x="10896" y="15716"/>
                </a:lnTo>
                <a:lnTo>
                  <a:pt x="19520" y="13092"/>
                </a:lnTo>
                <a:lnTo>
                  <a:pt x="29032" y="8701"/>
                </a:lnTo>
                <a:lnTo>
                  <a:pt x="24985" y="2523"/>
                </a:lnTo>
                <a:lnTo>
                  <a:pt x="1587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1812735" y="5766329"/>
            <a:ext cx="41910" cy="41275"/>
          </a:xfrm>
          <a:custGeom>
            <a:avLst/>
            <a:gdLst/>
            <a:ahLst/>
            <a:cxnLst/>
            <a:rect l="l" t="t" r="r" b="b"/>
            <a:pathLst>
              <a:path w="41910" h="41275">
                <a:moveTo>
                  <a:pt x="0" y="0"/>
                </a:moveTo>
                <a:lnTo>
                  <a:pt x="0" y="41084"/>
                </a:lnTo>
                <a:lnTo>
                  <a:pt x="31175" y="36995"/>
                </a:lnTo>
                <a:lnTo>
                  <a:pt x="41567" y="20604"/>
                </a:lnTo>
                <a:lnTo>
                  <a:pt x="31175" y="4181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11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6685483" y="5396191"/>
            <a:ext cx="4326890" cy="692785"/>
          </a:xfrm>
          <a:custGeom>
            <a:avLst/>
            <a:gdLst/>
            <a:ahLst/>
            <a:cxnLst/>
            <a:rect l="l" t="t" r="r" b="b"/>
            <a:pathLst>
              <a:path w="4326890" h="692785">
                <a:moveTo>
                  <a:pt x="39217" y="423278"/>
                </a:moveTo>
                <a:lnTo>
                  <a:pt x="31800" y="416433"/>
                </a:lnTo>
                <a:lnTo>
                  <a:pt x="14516" y="411226"/>
                </a:lnTo>
                <a:lnTo>
                  <a:pt x="11353" y="419290"/>
                </a:lnTo>
                <a:lnTo>
                  <a:pt x="5473" y="425386"/>
                </a:lnTo>
                <a:lnTo>
                  <a:pt x="482" y="432104"/>
                </a:lnTo>
                <a:lnTo>
                  <a:pt x="0" y="442061"/>
                </a:lnTo>
                <a:lnTo>
                  <a:pt x="29146" y="442061"/>
                </a:lnTo>
                <a:lnTo>
                  <a:pt x="37934" y="431825"/>
                </a:lnTo>
                <a:lnTo>
                  <a:pt x="39217" y="423278"/>
                </a:lnTo>
                <a:close/>
              </a:path>
              <a:path w="4326890" h="692785">
                <a:moveTo>
                  <a:pt x="1070686" y="651319"/>
                </a:moveTo>
                <a:lnTo>
                  <a:pt x="1039304" y="655421"/>
                </a:lnTo>
                <a:lnTo>
                  <a:pt x="1028839" y="671804"/>
                </a:lnTo>
                <a:lnTo>
                  <a:pt x="1039304" y="688187"/>
                </a:lnTo>
                <a:lnTo>
                  <a:pt x="1070686" y="692289"/>
                </a:lnTo>
                <a:lnTo>
                  <a:pt x="1070686" y="651319"/>
                </a:lnTo>
                <a:close/>
              </a:path>
              <a:path w="4326890" h="692785">
                <a:moveTo>
                  <a:pt x="1287602" y="579272"/>
                </a:moveTo>
                <a:lnTo>
                  <a:pt x="1285722" y="575246"/>
                </a:lnTo>
                <a:lnTo>
                  <a:pt x="1281391" y="572782"/>
                </a:lnTo>
                <a:lnTo>
                  <a:pt x="1276527" y="573557"/>
                </a:lnTo>
                <a:lnTo>
                  <a:pt x="1273073" y="579272"/>
                </a:lnTo>
                <a:lnTo>
                  <a:pt x="1274965" y="583323"/>
                </a:lnTo>
                <a:lnTo>
                  <a:pt x="1279321" y="585812"/>
                </a:lnTo>
                <a:lnTo>
                  <a:pt x="1284185" y="585025"/>
                </a:lnTo>
                <a:lnTo>
                  <a:pt x="1287602" y="579272"/>
                </a:lnTo>
                <a:close/>
              </a:path>
              <a:path w="4326890" h="692785">
                <a:moveTo>
                  <a:pt x="1330845" y="620458"/>
                </a:moveTo>
                <a:lnTo>
                  <a:pt x="1328991" y="616369"/>
                </a:lnTo>
                <a:lnTo>
                  <a:pt x="1324686" y="613879"/>
                </a:lnTo>
                <a:lnTo>
                  <a:pt x="1319885" y="614680"/>
                </a:lnTo>
                <a:lnTo>
                  <a:pt x="1316482" y="620458"/>
                </a:lnTo>
                <a:lnTo>
                  <a:pt x="1318361" y="624484"/>
                </a:lnTo>
                <a:lnTo>
                  <a:pt x="1322679" y="626935"/>
                </a:lnTo>
                <a:lnTo>
                  <a:pt x="1327492" y="626148"/>
                </a:lnTo>
                <a:lnTo>
                  <a:pt x="1330845" y="620458"/>
                </a:lnTo>
                <a:close/>
              </a:path>
              <a:path w="4326890" h="692785">
                <a:moveTo>
                  <a:pt x="1432128" y="589483"/>
                </a:moveTo>
                <a:lnTo>
                  <a:pt x="1420888" y="587311"/>
                </a:lnTo>
                <a:lnTo>
                  <a:pt x="1412341" y="583145"/>
                </a:lnTo>
                <a:lnTo>
                  <a:pt x="1402892" y="579589"/>
                </a:lnTo>
                <a:lnTo>
                  <a:pt x="1388935" y="579272"/>
                </a:lnTo>
                <a:lnTo>
                  <a:pt x="1388033" y="595223"/>
                </a:lnTo>
                <a:lnTo>
                  <a:pt x="1392161" y="607695"/>
                </a:lnTo>
                <a:lnTo>
                  <a:pt x="1401864" y="616242"/>
                </a:lnTo>
                <a:lnTo>
                  <a:pt x="1417675" y="620458"/>
                </a:lnTo>
                <a:lnTo>
                  <a:pt x="1418551" y="610793"/>
                </a:lnTo>
                <a:lnTo>
                  <a:pt x="1421752" y="602767"/>
                </a:lnTo>
                <a:lnTo>
                  <a:pt x="1426514" y="595845"/>
                </a:lnTo>
                <a:lnTo>
                  <a:pt x="1432128" y="589483"/>
                </a:lnTo>
                <a:close/>
              </a:path>
              <a:path w="4326890" h="692785">
                <a:moveTo>
                  <a:pt x="1663509" y="620458"/>
                </a:moveTo>
                <a:lnTo>
                  <a:pt x="1661668" y="616369"/>
                </a:lnTo>
                <a:lnTo>
                  <a:pt x="1657388" y="613879"/>
                </a:lnTo>
                <a:lnTo>
                  <a:pt x="1652549" y="614680"/>
                </a:lnTo>
                <a:lnTo>
                  <a:pt x="1649056" y="620458"/>
                </a:lnTo>
                <a:lnTo>
                  <a:pt x="1650936" y="624484"/>
                </a:lnTo>
                <a:lnTo>
                  <a:pt x="1655279" y="626935"/>
                </a:lnTo>
                <a:lnTo>
                  <a:pt x="1660118" y="626148"/>
                </a:lnTo>
                <a:lnTo>
                  <a:pt x="1663509" y="620458"/>
                </a:lnTo>
                <a:close/>
              </a:path>
              <a:path w="4326890" h="692785">
                <a:moveTo>
                  <a:pt x="1664944" y="593801"/>
                </a:moveTo>
                <a:lnTo>
                  <a:pt x="1663509" y="589483"/>
                </a:lnTo>
                <a:lnTo>
                  <a:pt x="1658505" y="589178"/>
                </a:lnTo>
                <a:lnTo>
                  <a:pt x="1651965" y="591616"/>
                </a:lnTo>
                <a:lnTo>
                  <a:pt x="1647583" y="595579"/>
                </a:lnTo>
                <a:lnTo>
                  <a:pt x="1649056" y="599846"/>
                </a:lnTo>
                <a:lnTo>
                  <a:pt x="1654009" y="600189"/>
                </a:lnTo>
                <a:lnTo>
                  <a:pt x="1660550" y="597776"/>
                </a:lnTo>
                <a:lnTo>
                  <a:pt x="1664944" y="593801"/>
                </a:lnTo>
                <a:close/>
              </a:path>
              <a:path w="4326890" h="692785">
                <a:moveTo>
                  <a:pt x="2902000" y="10198"/>
                </a:moveTo>
                <a:lnTo>
                  <a:pt x="2877705" y="0"/>
                </a:lnTo>
                <a:lnTo>
                  <a:pt x="2880080" y="25704"/>
                </a:lnTo>
                <a:lnTo>
                  <a:pt x="2895485" y="23939"/>
                </a:lnTo>
                <a:lnTo>
                  <a:pt x="2902000" y="10198"/>
                </a:lnTo>
                <a:close/>
              </a:path>
              <a:path w="4326890" h="692785">
                <a:moveTo>
                  <a:pt x="4326763" y="460273"/>
                </a:moveTo>
                <a:lnTo>
                  <a:pt x="4317822" y="459016"/>
                </a:lnTo>
                <a:lnTo>
                  <a:pt x="4311332" y="455942"/>
                </a:lnTo>
                <a:lnTo>
                  <a:pt x="4305363" y="452475"/>
                </a:lnTo>
                <a:lnTo>
                  <a:pt x="4297946" y="450024"/>
                </a:lnTo>
                <a:lnTo>
                  <a:pt x="4298061" y="460425"/>
                </a:lnTo>
                <a:lnTo>
                  <a:pt x="4286161" y="462254"/>
                </a:lnTo>
                <a:lnTo>
                  <a:pt x="4283354" y="470636"/>
                </a:lnTo>
                <a:lnTo>
                  <a:pt x="4292460" y="471932"/>
                </a:lnTo>
                <a:lnTo>
                  <a:pt x="4299013" y="475030"/>
                </a:lnTo>
                <a:lnTo>
                  <a:pt x="4304982" y="478485"/>
                </a:lnTo>
                <a:lnTo>
                  <a:pt x="4312323" y="480860"/>
                </a:lnTo>
                <a:lnTo>
                  <a:pt x="4312323" y="470522"/>
                </a:lnTo>
                <a:lnTo>
                  <a:pt x="4324134" y="468630"/>
                </a:lnTo>
                <a:lnTo>
                  <a:pt x="4326763" y="460273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1928214" y="5971966"/>
            <a:ext cx="36195" cy="31750"/>
          </a:xfrm>
          <a:custGeom>
            <a:avLst/>
            <a:gdLst/>
            <a:ahLst/>
            <a:cxnLst/>
            <a:rect l="l" t="t" r="r" b="b"/>
            <a:pathLst>
              <a:path w="36194" h="31750">
                <a:moveTo>
                  <a:pt x="14490" y="0"/>
                </a:moveTo>
                <a:lnTo>
                  <a:pt x="13512" y="76"/>
                </a:lnTo>
                <a:lnTo>
                  <a:pt x="15468" y="9486"/>
                </a:lnTo>
                <a:lnTo>
                  <a:pt x="14490" y="10248"/>
                </a:lnTo>
                <a:lnTo>
                  <a:pt x="11749" y="14091"/>
                </a:lnTo>
                <a:lnTo>
                  <a:pt x="7040" y="21269"/>
                </a:lnTo>
                <a:lnTo>
                  <a:pt x="2433" y="28090"/>
                </a:lnTo>
                <a:lnTo>
                  <a:pt x="0" y="30860"/>
                </a:lnTo>
                <a:lnTo>
                  <a:pt x="16162" y="31394"/>
                </a:lnTo>
                <a:lnTo>
                  <a:pt x="32486" y="18578"/>
                </a:lnTo>
                <a:lnTo>
                  <a:pt x="36190" y="4188"/>
                </a:lnTo>
                <a:lnTo>
                  <a:pt x="14490" y="0"/>
                </a:lnTo>
                <a:close/>
              </a:path>
            </a:pathLst>
          </a:custGeom>
          <a:solidFill>
            <a:srgbClr val="AADAEA">
              <a:alpha val="111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10185019" y="5533669"/>
            <a:ext cx="548640" cy="580390"/>
          </a:xfrm>
          <a:custGeom>
            <a:avLst/>
            <a:gdLst/>
            <a:ahLst/>
            <a:cxnLst/>
            <a:rect l="l" t="t" r="r" b="b"/>
            <a:pathLst>
              <a:path w="548640" h="580389">
                <a:moveTo>
                  <a:pt x="14414" y="6451"/>
                </a:moveTo>
                <a:lnTo>
                  <a:pt x="12509" y="2451"/>
                </a:lnTo>
                <a:lnTo>
                  <a:pt x="8140" y="0"/>
                </a:lnTo>
                <a:lnTo>
                  <a:pt x="3314" y="774"/>
                </a:lnTo>
                <a:lnTo>
                  <a:pt x="0" y="6451"/>
                </a:lnTo>
                <a:lnTo>
                  <a:pt x="1714" y="10553"/>
                </a:lnTo>
                <a:lnTo>
                  <a:pt x="6019" y="13017"/>
                </a:lnTo>
                <a:lnTo>
                  <a:pt x="10909" y="12204"/>
                </a:lnTo>
                <a:lnTo>
                  <a:pt x="14414" y="6451"/>
                </a:lnTo>
                <a:close/>
              </a:path>
              <a:path w="548640" h="580389">
                <a:moveTo>
                  <a:pt x="548246" y="561035"/>
                </a:moveTo>
                <a:lnTo>
                  <a:pt x="540867" y="554177"/>
                </a:lnTo>
                <a:lnTo>
                  <a:pt x="523621" y="549059"/>
                </a:lnTo>
                <a:lnTo>
                  <a:pt x="520509" y="557098"/>
                </a:lnTo>
                <a:lnTo>
                  <a:pt x="514642" y="563181"/>
                </a:lnTo>
                <a:lnTo>
                  <a:pt x="509638" y="569899"/>
                </a:lnTo>
                <a:lnTo>
                  <a:pt x="509181" y="579843"/>
                </a:lnTo>
                <a:lnTo>
                  <a:pt x="538073" y="579843"/>
                </a:lnTo>
                <a:lnTo>
                  <a:pt x="546912" y="569595"/>
                </a:lnTo>
                <a:lnTo>
                  <a:pt x="548246" y="56103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4428401" y="6074473"/>
            <a:ext cx="1505585" cy="144780"/>
          </a:xfrm>
          <a:custGeom>
            <a:avLst/>
            <a:gdLst/>
            <a:ahLst/>
            <a:cxnLst/>
            <a:rect l="l" t="t" r="r" b="b"/>
            <a:pathLst>
              <a:path w="1505585" h="144779">
                <a:moveTo>
                  <a:pt x="17411" y="4572"/>
                </a:moveTo>
                <a:lnTo>
                  <a:pt x="15951" y="355"/>
                </a:lnTo>
                <a:lnTo>
                  <a:pt x="10922" y="0"/>
                </a:lnTo>
                <a:lnTo>
                  <a:pt x="4368" y="2413"/>
                </a:lnTo>
                <a:lnTo>
                  <a:pt x="0" y="6350"/>
                </a:lnTo>
                <a:lnTo>
                  <a:pt x="1511" y="10566"/>
                </a:lnTo>
                <a:lnTo>
                  <a:pt x="6477" y="10896"/>
                </a:lnTo>
                <a:lnTo>
                  <a:pt x="13017" y="8496"/>
                </a:lnTo>
                <a:lnTo>
                  <a:pt x="17411" y="4572"/>
                </a:lnTo>
                <a:close/>
              </a:path>
              <a:path w="1505585" h="144779">
                <a:moveTo>
                  <a:pt x="1505483" y="123710"/>
                </a:moveTo>
                <a:lnTo>
                  <a:pt x="1476476" y="123710"/>
                </a:lnTo>
                <a:lnTo>
                  <a:pt x="1476476" y="144233"/>
                </a:lnTo>
                <a:lnTo>
                  <a:pt x="1505483" y="144233"/>
                </a:lnTo>
                <a:lnTo>
                  <a:pt x="1505483" y="12371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9566336" y="5784702"/>
            <a:ext cx="29209" cy="10160"/>
          </a:xfrm>
          <a:custGeom>
            <a:avLst/>
            <a:gdLst/>
            <a:ahLst/>
            <a:cxnLst/>
            <a:rect l="l" t="t" r="r" b="b"/>
            <a:pathLst>
              <a:path w="29209" h="10160">
                <a:moveTo>
                  <a:pt x="29006" y="0"/>
                </a:moveTo>
                <a:lnTo>
                  <a:pt x="10469" y="2109"/>
                </a:lnTo>
                <a:lnTo>
                  <a:pt x="3158" y="4623"/>
                </a:lnTo>
                <a:lnTo>
                  <a:pt x="0" y="10134"/>
                </a:lnTo>
                <a:lnTo>
                  <a:pt x="9204" y="8943"/>
                </a:lnTo>
                <a:lnTo>
                  <a:pt x="18551" y="7905"/>
                </a:lnTo>
                <a:lnTo>
                  <a:pt x="25874" y="5448"/>
                </a:lnTo>
                <a:lnTo>
                  <a:pt x="2900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4573039" y="6218389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68" y="0"/>
                </a:moveTo>
                <a:lnTo>
                  <a:pt x="4357" y="2420"/>
                </a:lnTo>
                <a:lnTo>
                  <a:pt x="0" y="6354"/>
                </a:lnTo>
                <a:lnTo>
                  <a:pt x="1481" y="10579"/>
                </a:lnTo>
                <a:lnTo>
                  <a:pt x="6495" y="10924"/>
                </a:lnTo>
                <a:lnTo>
                  <a:pt x="13011" y="8501"/>
                </a:lnTo>
                <a:lnTo>
                  <a:pt x="17352" y="4552"/>
                </a:lnTo>
                <a:lnTo>
                  <a:pt x="15844" y="318"/>
                </a:lnTo>
                <a:lnTo>
                  <a:pt x="10868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9335020" y="5804763"/>
            <a:ext cx="218440" cy="11430"/>
          </a:xfrm>
          <a:custGeom>
            <a:avLst/>
            <a:gdLst/>
            <a:ahLst/>
            <a:cxnLst/>
            <a:rect l="l" t="t" r="r" b="b"/>
            <a:pathLst>
              <a:path w="218440" h="11429">
                <a:moveTo>
                  <a:pt x="43307" y="292"/>
                </a:moveTo>
                <a:lnTo>
                  <a:pt x="16217" y="1587"/>
                </a:lnTo>
                <a:lnTo>
                  <a:pt x="5397" y="4203"/>
                </a:lnTo>
                <a:lnTo>
                  <a:pt x="0" y="10655"/>
                </a:lnTo>
                <a:lnTo>
                  <a:pt x="27139" y="9359"/>
                </a:lnTo>
                <a:lnTo>
                  <a:pt x="37934" y="6743"/>
                </a:lnTo>
                <a:lnTo>
                  <a:pt x="43307" y="292"/>
                </a:lnTo>
                <a:close/>
              </a:path>
              <a:path w="218440" h="11429">
                <a:moveTo>
                  <a:pt x="218274" y="4572"/>
                </a:moveTo>
                <a:lnTo>
                  <a:pt x="216839" y="292"/>
                </a:lnTo>
                <a:lnTo>
                  <a:pt x="211810" y="0"/>
                </a:lnTo>
                <a:lnTo>
                  <a:pt x="205282" y="2438"/>
                </a:lnTo>
                <a:lnTo>
                  <a:pt x="200914" y="6400"/>
                </a:lnTo>
                <a:lnTo>
                  <a:pt x="202387" y="10655"/>
                </a:lnTo>
                <a:lnTo>
                  <a:pt x="207378" y="10998"/>
                </a:lnTo>
                <a:lnTo>
                  <a:pt x="213906" y="8559"/>
                </a:lnTo>
                <a:lnTo>
                  <a:pt x="218274" y="457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4545622" y="6239166"/>
            <a:ext cx="421005" cy="31115"/>
          </a:xfrm>
          <a:custGeom>
            <a:avLst/>
            <a:gdLst/>
            <a:ahLst/>
            <a:cxnLst/>
            <a:rect l="l" t="t" r="r" b="b"/>
            <a:pathLst>
              <a:path w="421004" h="31114">
                <a:moveTo>
                  <a:pt x="28892" y="20675"/>
                </a:moveTo>
                <a:lnTo>
                  <a:pt x="27089" y="11645"/>
                </a:lnTo>
                <a:lnTo>
                  <a:pt x="22987" y="4292"/>
                </a:lnTo>
                <a:lnTo>
                  <a:pt x="14605" y="0"/>
                </a:lnTo>
                <a:lnTo>
                  <a:pt x="0" y="177"/>
                </a:lnTo>
                <a:lnTo>
                  <a:pt x="762" y="9880"/>
                </a:lnTo>
                <a:lnTo>
                  <a:pt x="1612" y="19494"/>
                </a:lnTo>
                <a:lnTo>
                  <a:pt x="5245" y="27139"/>
                </a:lnTo>
                <a:lnTo>
                  <a:pt x="14300" y="30924"/>
                </a:lnTo>
                <a:lnTo>
                  <a:pt x="15316" y="24663"/>
                </a:lnTo>
                <a:lnTo>
                  <a:pt x="16548" y="18783"/>
                </a:lnTo>
                <a:lnTo>
                  <a:pt x="28892" y="20675"/>
                </a:lnTo>
                <a:close/>
              </a:path>
              <a:path w="421004" h="31114">
                <a:moveTo>
                  <a:pt x="420395" y="4737"/>
                </a:moveTo>
                <a:lnTo>
                  <a:pt x="404812" y="10350"/>
                </a:lnTo>
                <a:lnTo>
                  <a:pt x="396900" y="21463"/>
                </a:lnTo>
                <a:lnTo>
                  <a:pt x="409930" y="14020"/>
                </a:lnTo>
                <a:lnTo>
                  <a:pt x="420395" y="4737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1726854" y="6259842"/>
            <a:ext cx="28575" cy="10160"/>
          </a:xfrm>
          <a:custGeom>
            <a:avLst/>
            <a:gdLst/>
            <a:ahLst/>
            <a:cxnLst/>
            <a:rect l="l" t="t" r="r" b="b"/>
            <a:pathLst>
              <a:path w="28575" h="10160">
                <a:moveTo>
                  <a:pt x="28061" y="0"/>
                </a:moveTo>
                <a:lnTo>
                  <a:pt x="9436" y="2271"/>
                </a:lnTo>
                <a:lnTo>
                  <a:pt x="2157" y="4799"/>
                </a:lnTo>
                <a:lnTo>
                  <a:pt x="0" y="8684"/>
                </a:lnTo>
                <a:lnTo>
                  <a:pt x="4312" y="9602"/>
                </a:lnTo>
                <a:lnTo>
                  <a:pt x="8258" y="9113"/>
                </a:lnTo>
                <a:lnTo>
                  <a:pt x="17542" y="8062"/>
                </a:lnTo>
                <a:lnTo>
                  <a:pt x="24854" y="5539"/>
                </a:lnTo>
                <a:lnTo>
                  <a:pt x="28061" y="0"/>
                </a:lnTo>
                <a:close/>
              </a:path>
            </a:pathLst>
          </a:custGeom>
          <a:solidFill>
            <a:srgbClr val="AADAEA">
              <a:alpha val="111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4719002" y="6342151"/>
            <a:ext cx="579120" cy="92710"/>
          </a:xfrm>
          <a:custGeom>
            <a:avLst/>
            <a:gdLst/>
            <a:ahLst/>
            <a:cxnLst/>
            <a:rect l="l" t="t" r="r" b="b"/>
            <a:pathLst>
              <a:path w="579120" h="92710">
                <a:moveTo>
                  <a:pt x="57899" y="30873"/>
                </a:moveTo>
                <a:lnTo>
                  <a:pt x="0" y="30873"/>
                </a:lnTo>
                <a:lnTo>
                  <a:pt x="0" y="92494"/>
                </a:lnTo>
                <a:lnTo>
                  <a:pt x="29527" y="87693"/>
                </a:lnTo>
                <a:lnTo>
                  <a:pt x="43649" y="71996"/>
                </a:lnTo>
                <a:lnTo>
                  <a:pt x="50431" y="51142"/>
                </a:lnTo>
                <a:lnTo>
                  <a:pt x="57899" y="30873"/>
                </a:lnTo>
                <a:close/>
              </a:path>
              <a:path w="579120" h="92710">
                <a:moveTo>
                  <a:pt x="578497" y="0"/>
                </a:moveTo>
                <a:lnTo>
                  <a:pt x="549643" y="0"/>
                </a:lnTo>
                <a:lnTo>
                  <a:pt x="549643" y="20586"/>
                </a:lnTo>
                <a:lnTo>
                  <a:pt x="578497" y="20586"/>
                </a:lnTo>
                <a:lnTo>
                  <a:pt x="578497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9528442" y="5993002"/>
            <a:ext cx="560070" cy="250825"/>
          </a:xfrm>
          <a:custGeom>
            <a:avLst/>
            <a:gdLst/>
            <a:ahLst/>
            <a:cxnLst/>
            <a:rect l="l" t="t" r="r" b="b"/>
            <a:pathLst>
              <a:path w="560070" h="250825">
                <a:moveTo>
                  <a:pt x="21107" y="244919"/>
                </a:moveTo>
                <a:lnTo>
                  <a:pt x="15633" y="241046"/>
                </a:lnTo>
                <a:lnTo>
                  <a:pt x="12788" y="239039"/>
                </a:lnTo>
                <a:lnTo>
                  <a:pt x="0" y="244589"/>
                </a:lnTo>
                <a:lnTo>
                  <a:pt x="5283" y="248424"/>
                </a:lnTo>
                <a:lnTo>
                  <a:pt x="8102" y="250405"/>
                </a:lnTo>
                <a:lnTo>
                  <a:pt x="21107" y="244919"/>
                </a:lnTo>
                <a:close/>
              </a:path>
              <a:path w="560070" h="250825">
                <a:moveTo>
                  <a:pt x="559790" y="7327"/>
                </a:moveTo>
                <a:lnTo>
                  <a:pt x="549440" y="7378"/>
                </a:lnTo>
                <a:lnTo>
                  <a:pt x="547598" y="1409"/>
                </a:lnTo>
                <a:lnTo>
                  <a:pt x="539038" y="0"/>
                </a:lnTo>
                <a:lnTo>
                  <a:pt x="529602" y="8572"/>
                </a:lnTo>
                <a:lnTo>
                  <a:pt x="536765" y="14592"/>
                </a:lnTo>
                <a:lnTo>
                  <a:pt x="550252" y="15151"/>
                </a:lnTo>
                <a:lnTo>
                  <a:pt x="559790" y="7327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4818227" y="6248158"/>
            <a:ext cx="203835" cy="52069"/>
          </a:xfrm>
          <a:custGeom>
            <a:avLst/>
            <a:gdLst/>
            <a:ahLst/>
            <a:cxnLst/>
            <a:rect l="l" t="t" r="r" b="b"/>
            <a:pathLst>
              <a:path w="203835" h="52070">
                <a:moveTo>
                  <a:pt x="43484" y="10248"/>
                </a:moveTo>
                <a:lnTo>
                  <a:pt x="35318" y="5041"/>
                </a:lnTo>
                <a:lnTo>
                  <a:pt x="21793" y="2552"/>
                </a:lnTo>
                <a:lnTo>
                  <a:pt x="8242" y="3898"/>
                </a:lnTo>
                <a:lnTo>
                  <a:pt x="0" y="10248"/>
                </a:lnTo>
                <a:lnTo>
                  <a:pt x="4546" y="23418"/>
                </a:lnTo>
                <a:lnTo>
                  <a:pt x="23012" y="27508"/>
                </a:lnTo>
                <a:lnTo>
                  <a:pt x="40843" y="22974"/>
                </a:lnTo>
                <a:lnTo>
                  <a:pt x="43484" y="10248"/>
                </a:lnTo>
                <a:close/>
              </a:path>
              <a:path w="203835" h="52070">
                <a:moveTo>
                  <a:pt x="203301" y="32893"/>
                </a:moveTo>
                <a:lnTo>
                  <a:pt x="200672" y="16751"/>
                </a:lnTo>
                <a:lnTo>
                  <a:pt x="191693" y="5118"/>
                </a:lnTo>
                <a:lnTo>
                  <a:pt x="173532" y="0"/>
                </a:lnTo>
                <a:lnTo>
                  <a:pt x="173913" y="17716"/>
                </a:lnTo>
                <a:lnTo>
                  <a:pt x="172186" y="36969"/>
                </a:lnTo>
                <a:lnTo>
                  <a:pt x="178371" y="50622"/>
                </a:lnTo>
                <a:lnTo>
                  <a:pt x="202425" y="51485"/>
                </a:lnTo>
                <a:lnTo>
                  <a:pt x="203301" y="32893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6714629" y="6137541"/>
            <a:ext cx="4198620" cy="421005"/>
          </a:xfrm>
          <a:custGeom>
            <a:avLst/>
            <a:gdLst/>
            <a:ahLst/>
            <a:cxnLst/>
            <a:rect l="l" t="t" r="r" b="b"/>
            <a:pathLst>
              <a:path w="4198620" h="421004">
                <a:moveTo>
                  <a:pt x="57886" y="379336"/>
                </a:moveTo>
                <a:lnTo>
                  <a:pt x="40881" y="378536"/>
                </a:lnTo>
                <a:lnTo>
                  <a:pt x="28359" y="374586"/>
                </a:lnTo>
                <a:lnTo>
                  <a:pt x="16116" y="370433"/>
                </a:lnTo>
                <a:lnTo>
                  <a:pt x="0" y="369049"/>
                </a:lnTo>
                <a:lnTo>
                  <a:pt x="0" y="399923"/>
                </a:lnTo>
                <a:lnTo>
                  <a:pt x="22390" y="400494"/>
                </a:lnTo>
                <a:lnTo>
                  <a:pt x="39890" y="397535"/>
                </a:lnTo>
                <a:lnTo>
                  <a:pt x="51930" y="390626"/>
                </a:lnTo>
                <a:lnTo>
                  <a:pt x="57886" y="379336"/>
                </a:lnTo>
                <a:close/>
              </a:path>
              <a:path w="4198620" h="421004">
                <a:moveTo>
                  <a:pt x="997534" y="379336"/>
                </a:moveTo>
                <a:lnTo>
                  <a:pt x="995692" y="375310"/>
                </a:lnTo>
                <a:lnTo>
                  <a:pt x="991425" y="372833"/>
                </a:lnTo>
                <a:lnTo>
                  <a:pt x="986637" y="373608"/>
                </a:lnTo>
                <a:lnTo>
                  <a:pt x="983208" y="379336"/>
                </a:lnTo>
                <a:lnTo>
                  <a:pt x="985062" y="383413"/>
                </a:lnTo>
                <a:lnTo>
                  <a:pt x="989342" y="385876"/>
                </a:lnTo>
                <a:lnTo>
                  <a:pt x="994130" y="385089"/>
                </a:lnTo>
                <a:lnTo>
                  <a:pt x="997534" y="379336"/>
                </a:lnTo>
                <a:close/>
              </a:path>
              <a:path w="4198620" h="421004">
                <a:moveTo>
                  <a:pt x="2342413" y="379298"/>
                </a:moveTo>
                <a:lnTo>
                  <a:pt x="2305469" y="378752"/>
                </a:lnTo>
                <a:lnTo>
                  <a:pt x="2283815" y="389064"/>
                </a:lnTo>
                <a:lnTo>
                  <a:pt x="2255672" y="420382"/>
                </a:lnTo>
                <a:lnTo>
                  <a:pt x="2327973" y="420382"/>
                </a:lnTo>
                <a:lnTo>
                  <a:pt x="2328138" y="407771"/>
                </a:lnTo>
                <a:lnTo>
                  <a:pt x="2330526" y="396646"/>
                </a:lnTo>
                <a:lnTo>
                  <a:pt x="2335238" y="387121"/>
                </a:lnTo>
                <a:lnTo>
                  <a:pt x="2342413" y="379298"/>
                </a:lnTo>
                <a:close/>
              </a:path>
              <a:path w="4198620" h="421004">
                <a:moveTo>
                  <a:pt x="4058335" y="21437"/>
                </a:moveTo>
                <a:lnTo>
                  <a:pt x="4056392" y="9931"/>
                </a:lnTo>
                <a:lnTo>
                  <a:pt x="4048163" y="2908"/>
                </a:lnTo>
                <a:lnTo>
                  <a:pt x="4034155" y="0"/>
                </a:lnTo>
                <a:lnTo>
                  <a:pt x="4014889" y="850"/>
                </a:lnTo>
                <a:lnTo>
                  <a:pt x="4014889" y="21437"/>
                </a:lnTo>
                <a:lnTo>
                  <a:pt x="4058335" y="21437"/>
                </a:lnTo>
                <a:close/>
              </a:path>
              <a:path w="4198620" h="421004">
                <a:moveTo>
                  <a:pt x="4198582" y="50914"/>
                </a:moveTo>
                <a:lnTo>
                  <a:pt x="4195305" y="41833"/>
                </a:lnTo>
                <a:lnTo>
                  <a:pt x="4188587" y="30276"/>
                </a:lnTo>
                <a:lnTo>
                  <a:pt x="4188422" y="11176"/>
                </a:lnTo>
                <a:lnTo>
                  <a:pt x="4154322" y="17284"/>
                </a:lnTo>
                <a:lnTo>
                  <a:pt x="4148429" y="34201"/>
                </a:lnTo>
                <a:lnTo>
                  <a:pt x="4162526" y="52451"/>
                </a:lnTo>
                <a:lnTo>
                  <a:pt x="4188422" y="62585"/>
                </a:lnTo>
                <a:lnTo>
                  <a:pt x="4198582" y="5091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6495573" y="6340722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4" h="31114">
                <a:moveTo>
                  <a:pt x="43370" y="0"/>
                </a:moveTo>
                <a:lnTo>
                  <a:pt x="0" y="0"/>
                </a:lnTo>
                <a:lnTo>
                  <a:pt x="0" y="30822"/>
                </a:lnTo>
                <a:lnTo>
                  <a:pt x="29006" y="30822"/>
                </a:lnTo>
                <a:lnTo>
                  <a:pt x="32190" y="22772"/>
                </a:lnTo>
                <a:lnTo>
                  <a:pt x="38074" y="16673"/>
                </a:lnTo>
                <a:lnTo>
                  <a:pt x="43015" y="9943"/>
                </a:lnTo>
                <a:lnTo>
                  <a:pt x="43370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11091064" y="6158961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8778" y="0"/>
                </a:moveTo>
                <a:lnTo>
                  <a:pt x="19629" y="1212"/>
                </a:lnTo>
                <a:lnTo>
                  <a:pt x="10345" y="2328"/>
                </a:lnTo>
                <a:lnTo>
                  <a:pt x="3083" y="4880"/>
                </a:lnTo>
                <a:lnTo>
                  <a:pt x="0" y="10401"/>
                </a:lnTo>
                <a:lnTo>
                  <a:pt x="9190" y="9172"/>
                </a:lnTo>
                <a:lnTo>
                  <a:pt x="18494" y="8048"/>
                </a:lnTo>
                <a:lnTo>
                  <a:pt x="25746" y="5500"/>
                </a:lnTo>
                <a:lnTo>
                  <a:pt x="2877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5917051" y="6385975"/>
            <a:ext cx="29209" cy="15240"/>
          </a:xfrm>
          <a:custGeom>
            <a:avLst/>
            <a:gdLst/>
            <a:ahLst/>
            <a:cxnLst/>
            <a:rect l="l" t="t" r="r" b="b"/>
            <a:pathLst>
              <a:path w="29210" h="15239">
                <a:moveTo>
                  <a:pt x="5018" y="0"/>
                </a:moveTo>
                <a:lnTo>
                  <a:pt x="0" y="6115"/>
                </a:lnTo>
                <a:lnTo>
                  <a:pt x="4161" y="12328"/>
                </a:lnTo>
                <a:lnTo>
                  <a:pt x="13327" y="14882"/>
                </a:lnTo>
                <a:lnTo>
                  <a:pt x="23118" y="13053"/>
                </a:lnTo>
                <a:lnTo>
                  <a:pt x="29159" y="6115"/>
                </a:lnTo>
                <a:lnTo>
                  <a:pt x="18604" y="4514"/>
                </a:lnTo>
                <a:lnTo>
                  <a:pt x="10888" y="971"/>
                </a:lnTo>
                <a:lnTo>
                  <a:pt x="5018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6465298" y="6381526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70" y="0"/>
                </a:moveTo>
                <a:lnTo>
                  <a:pt x="4375" y="2418"/>
                </a:lnTo>
                <a:lnTo>
                  <a:pt x="0" y="6347"/>
                </a:lnTo>
                <a:lnTo>
                  <a:pt x="1394" y="10569"/>
                </a:lnTo>
                <a:lnTo>
                  <a:pt x="6382" y="10957"/>
                </a:lnTo>
                <a:lnTo>
                  <a:pt x="12919" y="8529"/>
                </a:lnTo>
                <a:lnTo>
                  <a:pt x="17303" y="4555"/>
                </a:lnTo>
                <a:lnTo>
                  <a:pt x="15834" y="307"/>
                </a:lnTo>
                <a:lnTo>
                  <a:pt x="10870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6671209" y="6210045"/>
            <a:ext cx="4450715" cy="471805"/>
          </a:xfrm>
          <a:custGeom>
            <a:avLst/>
            <a:gdLst/>
            <a:ahLst/>
            <a:cxnLst/>
            <a:rect l="l" t="t" r="r" b="b"/>
            <a:pathLst>
              <a:path w="4450715" h="471804">
                <a:moveTo>
                  <a:pt x="14262" y="419950"/>
                </a:moveTo>
                <a:lnTo>
                  <a:pt x="12534" y="415899"/>
                </a:lnTo>
                <a:lnTo>
                  <a:pt x="8280" y="413423"/>
                </a:lnTo>
                <a:lnTo>
                  <a:pt x="3441" y="414210"/>
                </a:lnTo>
                <a:lnTo>
                  <a:pt x="0" y="419950"/>
                </a:lnTo>
                <a:lnTo>
                  <a:pt x="1828" y="423976"/>
                </a:lnTo>
                <a:lnTo>
                  <a:pt x="6108" y="426466"/>
                </a:lnTo>
                <a:lnTo>
                  <a:pt x="10896" y="425691"/>
                </a:lnTo>
                <a:lnTo>
                  <a:pt x="14262" y="419950"/>
                </a:lnTo>
                <a:close/>
              </a:path>
              <a:path w="4450715" h="471804">
                <a:moveTo>
                  <a:pt x="404825" y="399364"/>
                </a:moveTo>
                <a:lnTo>
                  <a:pt x="375894" y="399364"/>
                </a:lnTo>
                <a:lnTo>
                  <a:pt x="375894" y="419938"/>
                </a:lnTo>
                <a:lnTo>
                  <a:pt x="404825" y="419938"/>
                </a:lnTo>
                <a:lnTo>
                  <a:pt x="404825" y="399364"/>
                </a:lnTo>
                <a:close/>
              </a:path>
              <a:path w="4450715" h="471804">
                <a:moveTo>
                  <a:pt x="535051" y="450799"/>
                </a:moveTo>
                <a:lnTo>
                  <a:pt x="506158" y="450799"/>
                </a:lnTo>
                <a:lnTo>
                  <a:pt x="506158" y="471424"/>
                </a:lnTo>
                <a:lnTo>
                  <a:pt x="535051" y="471424"/>
                </a:lnTo>
                <a:lnTo>
                  <a:pt x="535051" y="450799"/>
                </a:lnTo>
                <a:close/>
              </a:path>
              <a:path w="4450715" h="471804">
                <a:moveTo>
                  <a:pt x="1980958" y="450811"/>
                </a:moveTo>
                <a:lnTo>
                  <a:pt x="1979142" y="446722"/>
                </a:lnTo>
                <a:lnTo>
                  <a:pt x="1974773" y="444246"/>
                </a:lnTo>
                <a:lnTo>
                  <a:pt x="1969871" y="445046"/>
                </a:lnTo>
                <a:lnTo>
                  <a:pt x="1966480" y="450811"/>
                </a:lnTo>
                <a:lnTo>
                  <a:pt x="1968373" y="454863"/>
                </a:lnTo>
                <a:lnTo>
                  <a:pt x="1972729" y="457314"/>
                </a:lnTo>
                <a:lnTo>
                  <a:pt x="1977580" y="456514"/>
                </a:lnTo>
                <a:lnTo>
                  <a:pt x="1980958" y="450811"/>
                </a:lnTo>
                <a:close/>
              </a:path>
              <a:path w="4450715" h="471804">
                <a:moveTo>
                  <a:pt x="3741699" y="4622"/>
                </a:moveTo>
                <a:lnTo>
                  <a:pt x="3740353" y="292"/>
                </a:lnTo>
                <a:lnTo>
                  <a:pt x="3735286" y="0"/>
                </a:lnTo>
                <a:lnTo>
                  <a:pt x="3728732" y="2438"/>
                </a:lnTo>
                <a:lnTo>
                  <a:pt x="3724351" y="6413"/>
                </a:lnTo>
                <a:lnTo>
                  <a:pt x="3725799" y="10731"/>
                </a:lnTo>
                <a:lnTo>
                  <a:pt x="3730777" y="11036"/>
                </a:lnTo>
                <a:lnTo>
                  <a:pt x="3737279" y="8597"/>
                </a:lnTo>
                <a:lnTo>
                  <a:pt x="3741699" y="4622"/>
                </a:lnTo>
                <a:close/>
              </a:path>
              <a:path w="4450715" h="471804">
                <a:moveTo>
                  <a:pt x="4450105" y="14947"/>
                </a:moveTo>
                <a:lnTo>
                  <a:pt x="4448619" y="10731"/>
                </a:lnTo>
                <a:lnTo>
                  <a:pt x="4443730" y="10299"/>
                </a:lnTo>
                <a:lnTo>
                  <a:pt x="4437265" y="12700"/>
                </a:lnTo>
                <a:lnTo>
                  <a:pt x="4432884" y="16662"/>
                </a:lnTo>
                <a:lnTo>
                  <a:pt x="4434256" y="20904"/>
                </a:lnTo>
                <a:lnTo>
                  <a:pt x="4439259" y="21285"/>
                </a:lnTo>
                <a:lnTo>
                  <a:pt x="4445762" y="18872"/>
                </a:lnTo>
                <a:lnTo>
                  <a:pt x="4450105" y="14947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11547182" y="5758825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64" y="0"/>
                </a:moveTo>
                <a:lnTo>
                  <a:pt x="3499" y="770"/>
                </a:lnTo>
                <a:lnTo>
                  <a:pt x="0" y="6462"/>
                </a:lnTo>
                <a:lnTo>
                  <a:pt x="1888" y="10497"/>
                </a:lnTo>
                <a:lnTo>
                  <a:pt x="6240" y="12982"/>
                </a:lnTo>
                <a:lnTo>
                  <a:pt x="11085" y="12208"/>
                </a:lnTo>
                <a:lnTo>
                  <a:pt x="14452" y="6462"/>
                </a:lnTo>
                <a:lnTo>
                  <a:pt x="12660" y="2460"/>
                </a:lnTo>
                <a:lnTo>
                  <a:pt x="8364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3213804" y="6681086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80" h="11429">
                <a:moveTo>
                  <a:pt x="10923" y="0"/>
                </a:moveTo>
                <a:lnTo>
                  <a:pt x="4372" y="2406"/>
                </a:lnTo>
                <a:lnTo>
                  <a:pt x="0" y="6363"/>
                </a:lnTo>
                <a:lnTo>
                  <a:pt x="1510" y="10631"/>
                </a:lnTo>
                <a:lnTo>
                  <a:pt x="6541" y="10930"/>
                </a:lnTo>
                <a:lnTo>
                  <a:pt x="13035" y="8498"/>
                </a:lnTo>
                <a:lnTo>
                  <a:pt x="17376" y="4570"/>
                </a:lnTo>
                <a:lnTo>
                  <a:pt x="15950" y="382"/>
                </a:lnTo>
                <a:lnTo>
                  <a:pt x="1092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5599144" y="6484734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4" h="31115">
                <a:moveTo>
                  <a:pt x="0" y="0"/>
                </a:moveTo>
                <a:lnTo>
                  <a:pt x="0" y="30746"/>
                </a:lnTo>
                <a:lnTo>
                  <a:pt x="28854" y="30746"/>
                </a:lnTo>
                <a:lnTo>
                  <a:pt x="28854" y="20535"/>
                </a:lnTo>
                <a:lnTo>
                  <a:pt x="40411" y="18592"/>
                </a:lnTo>
                <a:lnTo>
                  <a:pt x="43294" y="10248"/>
                </a:lnTo>
                <a:lnTo>
                  <a:pt x="32036" y="7945"/>
                </a:lnTo>
                <a:lnTo>
                  <a:pt x="23475" y="3767"/>
                </a:lnTo>
                <a:lnTo>
                  <a:pt x="14001" y="267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6627848" y="6702005"/>
            <a:ext cx="57785" cy="51435"/>
          </a:xfrm>
          <a:custGeom>
            <a:avLst/>
            <a:gdLst/>
            <a:ahLst/>
            <a:cxnLst/>
            <a:rect l="l" t="t" r="r" b="b"/>
            <a:pathLst>
              <a:path w="57784" h="51434">
                <a:moveTo>
                  <a:pt x="57632" y="0"/>
                </a:moveTo>
                <a:lnTo>
                  <a:pt x="0" y="0"/>
                </a:lnTo>
                <a:lnTo>
                  <a:pt x="1476" y="14330"/>
                </a:lnTo>
                <a:lnTo>
                  <a:pt x="9548" y="24014"/>
                </a:lnTo>
                <a:lnTo>
                  <a:pt x="16475" y="34523"/>
                </a:lnTo>
                <a:lnTo>
                  <a:pt x="14516" y="51333"/>
                </a:lnTo>
                <a:lnTo>
                  <a:pt x="45382" y="45607"/>
                </a:lnTo>
                <a:lnTo>
                  <a:pt x="52100" y="35120"/>
                </a:lnTo>
                <a:lnTo>
                  <a:pt x="50804" y="19906"/>
                </a:lnTo>
                <a:lnTo>
                  <a:pt x="5763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11545753" y="5795849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57" y="0"/>
                </a:moveTo>
                <a:lnTo>
                  <a:pt x="4421" y="2421"/>
                </a:lnTo>
                <a:lnTo>
                  <a:pt x="0" y="6367"/>
                </a:lnTo>
                <a:lnTo>
                  <a:pt x="1424" y="10594"/>
                </a:lnTo>
                <a:lnTo>
                  <a:pt x="6575" y="10907"/>
                </a:lnTo>
                <a:lnTo>
                  <a:pt x="13127" y="8498"/>
                </a:lnTo>
                <a:lnTo>
                  <a:pt x="17440" y="4575"/>
                </a:lnTo>
                <a:lnTo>
                  <a:pt x="15876" y="345"/>
                </a:lnTo>
                <a:lnTo>
                  <a:pt x="10957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6539649" y="6742759"/>
            <a:ext cx="3126740" cy="21590"/>
          </a:xfrm>
          <a:custGeom>
            <a:avLst/>
            <a:gdLst/>
            <a:ahLst/>
            <a:cxnLst/>
            <a:rect l="l" t="t" r="r" b="b"/>
            <a:pathLst>
              <a:path w="3126740" h="21590">
                <a:moveTo>
                  <a:pt x="17335" y="14808"/>
                </a:moveTo>
                <a:lnTo>
                  <a:pt x="15951" y="10579"/>
                </a:lnTo>
                <a:lnTo>
                  <a:pt x="10934" y="10261"/>
                </a:lnTo>
                <a:lnTo>
                  <a:pt x="4381" y="12687"/>
                </a:lnTo>
                <a:lnTo>
                  <a:pt x="0" y="16649"/>
                </a:lnTo>
                <a:lnTo>
                  <a:pt x="1460" y="20904"/>
                </a:lnTo>
                <a:lnTo>
                  <a:pt x="6464" y="21170"/>
                </a:lnTo>
                <a:lnTo>
                  <a:pt x="12966" y="18732"/>
                </a:lnTo>
                <a:lnTo>
                  <a:pt x="17335" y="14808"/>
                </a:lnTo>
                <a:close/>
              </a:path>
              <a:path w="3126740" h="21590">
                <a:moveTo>
                  <a:pt x="3126194" y="4622"/>
                </a:moveTo>
                <a:lnTo>
                  <a:pt x="3124771" y="368"/>
                </a:lnTo>
                <a:lnTo>
                  <a:pt x="3119793" y="0"/>
                </a:lnTo>
                <a:lnTo>
                  <a:pt x="3113278" y="2374"/>
                </a:lnTo>
                <a:lnTo>
                  <a:pt x="3108896" y="6311"/>
                </a:lnTo>
                <a:lnTo>
                  <a:pt x="3110293" y="10579"/>
                </a:lnTo>
                <a:lnTo>
                  <a:pt x="3115297" y="10985"/>
                </a:lnTo>
                <a:lnTo>
                  <a:pt x="3121825" y="8585"/>
                </a:lnTo>
                <a:lnTo>
                  <a:pt x="3126194" y="462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10925405" y="5849046"/>
            <a:ext cx="58419" cy="27940"/>
          </a:xfrm>
          <a:custGeom>
            <a:avLst/>
            <a:gdLst/>
            <a:ahLst/>
            <a:cxnLst/>
            <a:rect l="l" t="t" r="r" b="b"/>
            <a:pathLst>
              <a:path w="58420" h="27939">
                <a:moveTo>
                  <a:pt x="23323" y="0"/>
                </a:moveTo>
                <a:lnTo>
                  <a:pt x="8113" y="5534"/>
                </a:lnTo>
                <a:lnTo>
                  <a:pt x="0" y="19054"/>
                </a:lnTo>
                <a:lnTo>
                  <a:pt x="16604" y="26465"/>
                </a:lnTo>
                <a:lnTo>
                  <a:pt x="34677" y="27908"/>
                </a:lnTo>
                <a:lnTo>
                  <a:pt x="49902" y="22371"/>
                </a:lnTo>
                <a:lnTo>
                  <a:pt x="57962" y="8843"/>
                </a:lnTo>
                <a:lnTo>
                  <a:pt x="41362" y="1440"/>
                </a:lnTo>
                <a:lnTo>
                  <a:pt x="23323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6408902" y="6566916"/>
            <a:ext cx="86995" cy="41275"/>
          </a:xfrm>
          <a:custGeom>
            <a:avLst/>
            <a:gdLst/>
            <a:ahLst/>
            <a:cxnLst/>
            <a:rect l="l" t="t" r="r" b="b"/>
            <a:pathLst>
              <a:path w="86995" h="41275">
                <a:moveTo>
                  <a:pt x="28854" y="30848"/>
                </a:moveTo>
                <a:lnTo>
                  <a:pt x="19672" y="32004"/>
                </a:lnTo>
                <a:lnTo>
                  <a:pt x="10375" y="33070"/>
                </a:lnTo>
                <a:lnTo>
                  <a:pt x="3098" y="35585"/>
                </a:lnTo>
                <a:lnTo>
                  <a:pt x="0" y="41097"/>
                </a:lnTo>
                <a:lnTo>
                  <a:pt x="9207" y="39954"/>
                </a:lnTo>
                <a:lnTo>
                  <a:pt x="18529" y="38900"/>
                </a:lnTo>
                <a:lnTo>
                  <a:pt x="25793" y="36372"/>
                </a:lnTo>
                <a:lnTo>
                  <a:pt x="28854" y="30848"/>
                </a:lnTo>
                <a:close/>
              </a:path>
              <a:path w="86995" h="41275">
                <a:moveTo>
                  <a:pt x="86664" y="0"/>
                </a:moveTo>
                <a:lnTo>
                  <a:pt x="57785" y="0"/>
                </a:lnTo>
                <a:lnTo>
                  <a:pt x="57785" y="20548"/>
                </a:lnTo>
                <a:lnTo>
                  <a:pt x="86664" y="20548"/>
                </a:lnTo>
                <a:lnTo>
                  <a:pt x="86664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7480910" y="6446583"/>
            <a:ext cx="2845435" cy="368935"/>
          </a:xfrm>
          <a:custGeom>
            <a:avLst/>
            <a:gdLst/>
            <a:ahLst/>
            <a:cxnLst/>
            <a:rect l="l" t="t" r="r" b="b"/>
            <a:pathLst>
              <a:path w="2845434" h="368934">
                <a:moveTo>
                  <a:pt x="28968" y="347916"/>
                </a:moveTo>
                <a:lnTo>
                  <a:pt x="0" y="347916"/>
                </a:lnTo>
                <a:lnTo>
                  <a:pt x="0" y="368490"/>
                </a:lnTo>
                <a:lnTo>
                  <a:pt x="28968" y="368490"/>
                </a:lnTo>
                <a:lnTo>
                  <a:pt x="28968" y="347916"/>
                </a:lnTo>
                <a:close/>
              </a:path>
              <a:path w="2845434" h="368934">
                <a:moveTo>
                  <a:pt x="2169033" y="358165"/>
                </a:moveTo>
                <a:lnTo>
                  <a:pt x="2167204" y="354164"/>
                </a:lnTo>
                <a:lnTo>
                  <a:pt x="2162848" y="351739"/>
                </a:lnTo>
                <a:lnTo>
                  <a:pt x="2157958" y="352526"/>
                </a:lnTo>
                <a:lnTo>
                  <a:pt x="2154478" y="358165"/>
                </a:lnTo>
                <a:lnTo>
                  <a:pt x="2156358" y="362254"/>
                </a:lnTo>
                <a:lnTo>
                  <a:pt x="2160701" y="364718"/>
                </a:lnTo>
                <a:lnTo>
                  <a:pt x="2165566" y="363918"/>
                </a:lnTo>
                <a:lnTo>
                  <a:pt x="2169033" y="358165"/>
                </a:lnTo>
                <a:close/>
              </a:path>
              <a:path w="2845434" h="368934">
                <a:moveTo>
                  <a:pt x="2845193" y="4584"/>
                </a:moveTo>
                <a:lnTo>
                  <a:pt x="2843606" y="368"/>
                </a:lnTo>
                <a:lnTo>
                  <a:pt x="2838666" y="0"/>
                </a:lnTo>
                <a:lnTo>
                  <a:pt x="2832150" y="2400"/>
                </a:lnTo>
                <a:lnTo>
                  <a:pt x="2827782" y="6337"/>
                </a:lnTo>
                <a:lnTo>
                  <a:pt x="2829280" y="10579"/>
                </a:lnTo>
                <a:lnTo>
                  <a:pt x="2834309" y="10947"/>
                </a:lnTo>
                <a:lnTo>
                  <a:pt x="2840863" y="8521"/>
                </a:lnTo>
                <a:lnTo>
                  <a:pt x="2845193" y="458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5452967" y="6700218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93" y="0"/>
                </a:moveTo>
                <a:lnTo>
                  <a:pt x="4379" y="2410"/>
                </a:lnTo>
                <a:lnTo>
                  <a:pt x="0" y="6366"/>
                </a:lnTo>
                <a:lnTo>
                  <a:pt x="1420" y="10606"/>
                </a:lnTo>
                <a:lnTo>
                  <a:pt x="6468" y="10979"/>
                </a:lnTo>
                <a:lnTo>
                  <a:pt x="13047" y="8587"/>
                </a:lnTo>
                <a:lnTo>
                  <a:pt x="17426" y="4652"/>
                </a:lnTo>
                <a:lnTo>
                  <a:pt x="15873" y="395"/>
                </a:lnTo>
                <a:lnTo>
                  <a:pt x="10893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10954482" y="5991569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43332" y="0"/>
                </a:moveTo>
                <a:lnTo>
                  <a:pt x="14554" y="0"/>
                </a:lnTo>
                <a:lnTo>
                  <a:pt x="11244" y="8040"/>
                </a:lnTo>
                <a:lnTo>
                  <a:pt x="5305" y="14117"/>
                </a:lnTo>
                <a:lnTo>
                  <a:pt x="352" y="20825"/>
                </a:lnTo>
                <a:lnTo>
                  <a:pt x="0" y="30759"/>
                </a:lnTo>
                <a:lnTo>
                  <a:pt x="43332" y="30759"/>
                </a:lnTo>
                <a:lnTo>
                  <a:pt x="43332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3258642" y="6396113"/>
            <a:ext cx="6809105" cy="604520"/>
          </a:xfrm>
          <a:custGeom>
            <a:avLst/>
            <a:gdLst/>
            <a:ahLst/>
            <a:cxnLst/>
            <a:rect l="l" t="t" r="r" b="b"/>
            <a:pathLst>
              <a:path w="6809104" h="604520">
                <a:moveTo>
                  <a:pt x="43446" y="511454"/>
                </a:moveTo>
                <a:lnTo>
                  <a:pt x="26073" y="512013"/>
                </a:lnTo>
                <a:lnTo>
                  <a:pt x="10604" y="513905"/>
                </a:lnTo>
                <a:lnTo>
                  <a:pt x="685" y="519709"/>
                </a:lnTo>
                <a:lnTo>
                  <a:pt x="0" y="532041"/>
                </a:lnTo>
                <a:lnTo>
                  <a:pt x="16395" y="530847"/>
                </a:lnTo>
                <a:lnTo>
                  <a:pt x="28702" y="526732"/>
                </a:lnTo>
                <a:lnTo>
                  <a:pt x="37515" y="520115"/>
                </a:lnTo>
                <a:lnTo>
                  <a:pt x="43446" y="511454"/>
                </a:lnTo>
                <a:close/>
              </a:path>
              <a:path w="6809104" h="604520">
                <a:moveTo>
                  <a:pt x="5221516" y="598068"/>
                </a:moveTo>
                <a:lnTo>
                  <a:pt x="5219966" y="593852"/>
                </a:lnTo>
                <a:lnTo>
                  <a:pt x="5215039" y="593471"/>
                </a:lnTo>
                <a:lnTo>
                  <a:pt x="5208511" y="595858"/>
                </a:lnTo>
                <a:lnTo>
                  <a:pt x="5204142" y="599770"/>
                </a:lnTo>
                <a:lnTo>
                  <a:pt x="5205666" y="603986"/>
                </a:lnTo>
                <a:lnTo>
                  <a:pt x="5210683" y="604393"/>
                </a:lnTo>
                <a:lnTo>
                  <a:pt x="5217198" y="602005"/>
                </a:lnTo>
                <a:lnTo>
                  <a:pt x="5221516" y="598068"/>
                </a:lnTo>
                <a:close/>
              </a:path>
              <a:path w="6809104" h="604520">
                <a:moveTo>
                  <a:pt x="6058713" y="593852"/>
                </a:moveTo>
                <a:lnTo>
                  <a:pt x="6056820" y="589711"/>
                </a:lnTo>
                <a:lnTo>
                  <a:pt x="6052464" y="587235"/>
                </a:lnTo>
                <a:lnTo>
                  <a:pt x="6047613" y="588073"/>
                </a:lnTo>
                <a:lnTo>
                  <a:pt x="6044235" y="593852"/>
                </a:lnTo>
                <a:lnTo>
                  <a:pt x="6046025" y="597776"/>
                </a:lnTo>
                <a:lnTo>
                  <a:pt x="6058713" y="593852"/>
                </a:lnTo>
                <a:close/>
              </a:path>
              <a:path w="6809104" h="604520">
                <a:moveTo>
                  <a:pt x="6808838" y="4254"/>
                </a:moveTo>
                <a:lnTo>
                  <a:pt x="6800532" y="0"/>
                </a:lnTo>
                <a:lnTo>
                  <a:pt x="6798602" y="8293"/>
                </a:lnTo>
                <a:lnTo>
                  <a:pt x="6798551" y="12446"/>
                </a:lnTo>
                <a:lnTo>
                  <a:pt x="6806857" y="16687"/>
                </a:lnTo>
                <a:lnTo>
                  <a:pt x="6808838" y="8293"/>
                </a:lnTo>
                <a:lnTo>
                  <a:pt x="6808838" y="4254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4500143" y="6844588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10" h="20954">
                <a:moveTo>
                  <a:pt x="28892" y="0"/>
                </a:moveTo>
                <a:lnTo>
                  <a:pt x="0" y="0"/>
                </a:lnTo>
                <a:lnTo>
                  <a:pt x="0" y="20459"/>
                </a:lnTo>
                <a:lnTo>
                  <a:pt x="28892" y="20459"/>
                </a:lnTo>
                <a:lnTo>
                  <a:pt x="28892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10981927" y="613517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91" y="0"/>
                </a:moveTo>
                <a:lnTo>
                  <a:pt x="4371" y="2415"/>
                </a:lnTo>
                <a:lnTo>
                  <a:pt x="0" y="6361"/>
                </a:lnTo>
                <a:lnTo>
                  <a:pt x="1447" y="10620"/>
                </a:lnTo>
                <a:lnTo>
                  <a:pt x="6409" y="10928"/>
                </a:lnTo>
                <a:lnTo>
                  <a:pt x="12930" y="8506"/>
                </a:lnTo>
                <a:lnTo>
                  <a:pt x="17319" y="4570"/>
                </a:lnTo>
                <a:lnTo>
                  <a:pt x="15887" y="333"/>
                </a:lnTo>
                <a:lnTo>
                  <a:pt x="10891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5135010" y="687502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16" y="0"/>
                </a:moveTo>
                <a:lnTo>
                  <a:pt x="4330" y="2422"/>
                </a:lnTo>
                <a:lnTo>
                  <a:pt x="0" y="6369"/>
                </a:lnTo>
                <a:lnTo>
                  <a:pt x="1509" y="10601"/>
                </a:lnTo>
                <a:lnTo>
                  <a:pt x="6438" y="10941"/>
                </a:lnTo>
                <a:lnTo>
                  <a:pt x="12917" y="8518"/>
                </a:lnTo>
                <a:lnTo>
                  <a:pt x="17257" y="4572"/>
                </a:lnTo>
                <a:lnTo>
                  <a:pt x="15771" y="339"/>
                </a:lnTo>
                <a:lnTo>
                  <a:pt x="10816" y="0"/>
                </a:lnTo>
                <a:close/>
              </a:path>
            </a:pathLst>
          </a:custGeom>
          <a:solidFill>
            <a:srgbClr val="AADAEA">
              <a:alpha val="157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11285110" y="6166338"/>
            <a:ext cx="45720" cy="22225"/>
          </a:xfrm>
          <a:custGeom>
            <a:avLst/>
            <a:gdLst/>
            <a:ahLst/>
            <a:cxnLst/>
            <a:rect l="l" t="t" r="r" b="b"/>
            <a:pathLst>
              <a:path w="45720" h="22225">
                <a:moveTo>
                  <a:pt x="1871" y="0"/>
                </a:moveTo>
                <a:lnTo>
                  <a:pt x="0" y="15034"/>
                </a:lnTo>
                <a:lnTo>
                  <a:pt x="17322" y="22036"/>
                </a:lnTo>
                <a:lnTo>
                  <a:pt x="37781" y="20572"/>
                </a:lnTo>
                <a:lnTo>
                  <a:pt x="45318" y="10210"/>
                </a:lnTo>
                <a:lnTo>
                  <a:pt x="34011" y="7952"/>
                </a:lnTo>
                <a:lnTo>
                  <a:pt x="25395" y="3795"/>
                </a:lnTo>
                <a:lnTo>
                  <a:pt x="15878" y="293"/>
                </a:lnTo>
                <a:lnTo>
                  <a:pt x="1871" y="0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6291671" y="6885306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84" y="0"/>
                </a:moveTo>
                <a:lnTo>
                  <a:pt x="4373" y="2441"/>
                </a:lnTo>
                <a:lnTo>
                  <a:pt x="0" y="6413"/>
                </a:lnTo>
                <a:lnTo>
                  <a:pt x="1487" y="10685"/>
                </a:lnTo>
                <a:lnTo>
                  <a:pt x="6425" y="11001"/>
                </a:lnTo>
                <a:lnTo>
                  <a:pt x="12926" y="8561"/>
                </a:lnTo>
                <a:lnTo>
                  <a:pt x="17289" y="4591"/>
                </a:lnTo>
                <a:lnTo>
                  <a:pt x="15812" y="322"/>
                </a:lnTo>
                <a:lnTo>
                  <a:pt x="10884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6685470" y="7083996"/>
            <a:ext cx="882650" cy="38100"/>
          </a:xfrm>
          <a:custGeom>
            <a:avLst/>
            <a:gdLst/>
            <a:ahLst/>
            <a:cxnLst/>
            <a:rect l="l" t="t" r="r" b="b"/>
            <a:pathLst>
              <a:path w="882650" h="38100">
                <a:moveTo>
                  <a:pt x="29159" y="29210"/>
                </a:moveTo>
                <a:lnTo>
                  <a:pt x="18592" y="27559"/>
                </a:lnTo>
                <a:lnTo>
                  <a:pt x="10858" y="24003"/>
                </a:lnTo>
                <a:lnTo>
                  <a:pt x="5003" y="23063"/>
                </a:lnTo>
                <a:lnTo>
                  <a:pt x="0" y="29210"/>
                </a:lnTo>
                <a:lnTo>
                  <a:pt x="4191" y="35458"/>
                </a:lnTo>
                <a:lnTo>
                  <a:pt x="13322" y="38011"/>
                </a:lnTo>
                <a:lnTo>
                  <a:pt x="23088" y="36156"/>
                </a:lnTo>
                <a:lnTo>
                  <a:pt x="29159" y="29210"/>
                </a:lnTo>
                <a:close/>
              </a:path>
              <a:path w="882650" h="38100">
                <a:moveTo>
                  <a:pt x="882256" y="8737"/>
                </a:moveTo>
                <a:lnTo>
                  <a:pt x="878128" y="2552"/>
                </a:lnTo>
                <a:lnTo>
                  <a:pt x="869010" y="0"/>
                </a:lnTo>
                <a:lnTo>
                  <a:pt x="859269" y="1828"/>
                </a:lnTo>
                <a:lnTo>
                  <a:pt x="853287" y="8737"/>
                </a:lnTo>
                <a:lnTo>
                  <a:pt x="857250" y="14846"/>
                </a:lnTo>
                <a:lnTo>
                  <a:pt x="864031" y="15735"/>
                </a:lnTo>
                <a:lnTo>
                  <a:pt x="872680" y="13119"/>
                </a:lnTo>
                <a:lnTo>
                  <a:pt x="882256" y="8737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6307480" y="6918959"/>
            <a:ext cx="231775" cy="38735"/>
          </a:xfrm>
          <a:custGeom>
            <a:avLst/>
            <a:gdLst/>
            <a:ahLst/>
            <a:cxnLst/>
            <a:rect l="l" t="t" r="r" b="b"/>
            <a:pathLst>
              <a:path w="231775" h="38734">
                <a:moveTo>
                  <a:pt x="29159" y="38620"/>
                </a:moveTo>
                <a:lnTo>
                  <a:pt x="28321" y="26314"/>
                </a:lnTo>
                <a:lnTo>
                  <a:pt x="25641" y="15354"/>
                </a:lnTo>
                <a:lnTo>
                  <a:pt x="17424" y="8318"/>
                </a:lnTo>
                <a:lnTo>
                  <a:pt x="0" y="7835"/>
                </a:lnTo>
                <a:lnTo>
                  <a:pt x="0" y="28460"/>
                </a:lnTo>
                <a:lnTo>
                  <a:pt x="9067" y="29743"/>
                </a:lnTo>
                <a:lnTo>
                  <a:pt x="15633" y="32804"/>
                </a:lnTo>
                <a:lnTo>
                  <a:pt x="21666" y="36233"/>
                </a:lnTo>
                <a:lnTo>
                  <a:pt x="29159" y="38620"/>
                </a:lnTo>
                <a:close/>
              </a:path>
              <a:path w="231775" h="38734">
                <a:moveTo>
                  <a:pt x="231457" y="28448"/>
                </a:moveTo>
                <a:lnTo>
                  <a:pt x="222897" y="4203"/>
                </a:lnTo>
                <a:lnTo>
                  <a:pt x="199097" y="0"/>
                </a:lnTo>
                <a:lnTo>
                  <a:pt x="173418" y="10033"/>
                </a:lnTo>
                <a:lnTo>
                  <a:pt x="159194" y="28448"/>
                </a:lnTo>
                <a:lnTo>
                  <a:pt x="186105" y="28524"/>
                </a:lnTo>
                <a:lnTo>
                  <a:pt x="202336" y="33337"/>
                </a:lnTo>
                <a:lnTo>
                  <a:pt x="215061" y="35699"/>
                </a:lnTo>
                <a:lnTo>
                  <a:pt x="231457" y="28448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10896613" y="5699759"/>
            <a:ext cx="1041400" cy="684530"/>
          </a:xfrm>
          <a:custGeom>
            <a:avLst/>
            <a:gdLst/>
            <a:ahLst/>
            <a:cxnLst/>
            <a:rect l="l" t="t" r="r" b="b"/>
            <a:pathLst>
              <a:path w="1041400" h="684529">
                <a:moveTo>
                  <a:pt x="28778" y="672223"/>
                </a:moveTo>
                <a:lnTo>
                  <a:pt x="19659" y="673366"/>
                </a:lnTo>
                <a:lnTo>
                  <a:pt x="10401" y="674433"/>
                </a:lnTo>
                <a:lnTo>
                  <a:pt x="3136" y="676973"/>
                </a:lnTo>
                <a:lnTo>
                  <a:pt x="0" y="682472"/>
                </a:lnTo>
                <a:lnTo>
                  <a:pt x="9156" y="681316"/>
                </a:lnTo>
                <a:lnTo>
                  <a:pt x="18491" y="680237"/>
                </a:lnTo>
                <a:lnTo>
                  <a:pt x="25768" y="677710"/>
                </a:lnTo>
                <a:lnTo>
                  <a:pt x="28778" y="672223"/>
                </a:lnTo>
                <a:close/>
              </a:path>
              <a:path w="1041400" h="684529">
                <a:moveTo>
                  <a:pt x="130124" y="661898"/>
                </a:moveTo>
                <a:lnTo>
                  <a:pt x="129298" y="649605"/>
                </a:lnTo>
                <a:lnTo>
                  <a:pt x="126644" y="638644"/>
                </a:lnTo>
                <a:lnTo>
                  <a:pt x="118491" y="631609"/>
                </a:lnTo>
                <a:lnTo>
                  <a:pt x="101193" y="631063"/>
                </a:lnTo>
                <a:lnTo>
                  <a:pt x="101193" y="651598"/>
                </a:lnTo>
                <a:lnTo>
                  <a:pt x="110185" y="652919"/>
                </a:lnTo>
                <a:lnTo>
                  <a:pt x="116725" y="656005"/>
                </a:lnTo>
                <a:lnTo>
                  <a:pt x="122732" y="659460"/>
                </a:lnTo>
                <a:lnTo>
                  <a:pt x="130124" y="661898"/>
                </a:lnTo>
                <a:close/>
              </a:path>
              <a:path w="1041400" h="684529">
                <a:moveTo>
                  <a:pt x="251587" y="30988"/>
                </a:moveTo>
                <a:lnTo>
                  <a:pt x="241998" y="27393"/>
                </a:lnTo>
                <a:lnTo>
                  <a:pt x="237540" y="20231"/>
                </a:lnTo>
                <a:lnTo>
                  <a:pt x="236486" y="10706"/>
                </a:lnTo>
                <a:lnTo>
                  <a:pt x="237147" y="0"/>
                </a:lnTo>
                <a:lnTo>
                  <a:pt x="201879" y="9029"/>
                </a:lnTo>
                <a:lnTo>
                  <a:pt x="198069" y="22974"/>
                </a:lnTo>
                <a:lnTo>
                  <a:pt x="213347" y="35509"/>
                </a:lnTo>
                <a:lnTo>
                  <a:pt x="235318" y="40284"/>
                </a:lnTo>
                <a:lnTo>
                  <a:pt x="251587" y="30988"/>
                </a:lnTo>
                <a:close/>
              </a:path>
              <a:path w="1041400" h="684529">
                <a:moveTo>
                  <a:pt x="318135" y="672223"/>
                </a:moveTo>
                <a:lnTo>
                  <a:pt x="306844" y="669963"/>
                </a:lnTo>
                <a:lnTo>
                  <a:pt x="298259" y="665759"/>
                </a:lnTo>
                <a:lnTo>
                  <a:pt x="288734" y="662203"/>
                </a:lnTo>
                <a:lnTo>
                  <a:pt x="274612" y="661898"/>
                </a:lnTo>
                <a:lnTo>
                  <a:pt x="272757" y="676998"/>
                </a:lnTo>
                <a:lnTo>
                  <a:pt x="290080" y="684034"/>
                </a:lnTo>
                <a:lnTo>
                  <a:pt x="310553" y="682586"/>
                </a:lnTo>
                <a:lnTo>
                  <a:pt x="318135" y="672223"/>
                </a:lnTo>
                <a:close/>
              </a:path>
              <a:path w="1041400" h="684529">
                <a:moveTo>
                  <a:pt x="694118" y="631063"/>
                </a:moveTo>
                <a:lnTo>
                  <a:pt x="684796" y="632206"/>
                </a:lnTo>
                <a:lnTo>
                  <a:pt x="675411" y="633298"/>
                </a:lnTo>
                <a:lnTo>
                  <a:pt x="668108" y="635825"/>
                </a:lnTo>
                <a:lnTo>
                  <a:pt x="665010" y="641311"/>
                </a:lnTo>
                <a:lnTo>
                  <a:pt x="674255" y="640168"/>
                </a:lnTo>
                <a:lnTo>
                  <a:pt x="683628" y="639076"/>
                </a:lnTo>
                <a:lnTo>
                  <a:pt x="690981" y="636549"/>
                </a:lnTo>
                <a:lnTo>
                  <a:pt x="694118" y="631063"/>
                </a:lnTo>
                <a:close/>
              </a:path>
              <a:path w="1041400" h="684529">
                <a:moveTo>
                  <a:pt x="984643" y="573633"/>
                </a:moveTo>
                <a:lnTo>
                  <a:pt x="983145" y="569404"/>
                </a:lnTo>
                <a:lnTo>
                  <a:pt x="978242" y="569048"/>
                </a:lnTo>
                <a:lnTo>
                  <a:pt x="971727" y="571449"/>
                </a:lnTo>
                <a:lnTo>
                  <a:pt x="967320" y="575411"/>
                </a:lnTo>
                <a:lnTo>
                  <a:pt x="968768" y="579691"/>
                </a:lnTo>
                <a:lnTo>
                  <a:pt x="973772" y="580021"/>
                </a:lnTo>
                <a:lnTo>
                  <a:pt x="980287" y="577596"/>
                </a:lnTo>
                <a:lnTo>
                  <a:pt x="984643" y="573633"/>
                </a:lnTo>
                <a:close/>
              </a:path>
              <a:path w="1041400" h="684529">
                <a:moveTo>
                  <a:pt x="1040993" y="579691"/>
                </a:moveTo>
                <a:lnTo>
                  <a:pt x="997661" y="579691"/>
                </a:lnTo>
                <a:lnTo>
                  <a:pt x="996022" y="598855"/>
                </a:lnTo>
                <a:lnTo>
                  <a:pt x="999794" y="614133"/>
                </a:lnTo>
                <a:lnTo>
                  <a:pt x="1013345" y="622477"/>
                </a:lnTo>
                <a:lnTo>
                  <a:pt x="1040993" y="620801"/>
                </a:lnTo>
                <a:lnTo>
                  <a:pt x="1040993" y="579691"/>
                </a:lnTo>
                <a:close/>
              </a:path>
            </a:pathLst>
          </a:custGeom>
          <a:solidFill>
            <a:srgbClr val="AADAEA">
              <a:alpha val="7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5444515" y="3055556"/>
            <a:ext cx="2383155" cy="819150"/>
          </a:xfrm>
          <a:custGeom>
            <a:avLst/>
            <a:gdLst/>
            <a:ahLst/>
            <a:cxnLst/>
            <a:rect l="l" t="t" r="r" b="b"/>
            <a:pathLst>
              <a:path w="2383155" h="819150">
                <a:moveTo>
                  <a:pt x="17335" y="812482"/>
                </a:moveTo>
                <a:lnTo>
                  <a:pt x="15748" y="808177"/>
                </a:lnTo>
                <a:lnTo>
                  <a:pt x="10807" y="807847"/>
                </a:lnTo>
                <a:lnTo>
                  <a:pt x="4305" y="810272"/>
                </a:lnTo>
                <a:lnTo>
                  <a:pt x="0" y="814222"/>
                </a:lnTo>
                <a:lnTo>
                  <a:pt x="1600" y="818464"/>
                </a:lnTo>
                <a:lnTo>
                  <a:pt x="6527" y="818832"/>
                </a:lnTo>
                <a:lnTo>
                  <a:pt x="13017" y="816432"/>
                </a:lnTo>
                <a:lnTo>
                  <a:pt x="17335" y="812482"/>
                </a:lnTo>
                <a:close/>
              </a:path>
              <a:path w="2383155" h="819150">
                <a:moveTo>
                  <a:pt x="2383002" y="21348"/>
                </a:moveTo>
                <a:lnTo>
                  <a:pt x="2381313" y="9906"/>
                </a:lnTo>
                <a:lnTo>
                  <a:pt x="2373706" y="2908"/>
                </a:lnTo>
                <a:lnTo>
                  <a:pt x="2360714" y="0"/>
                </a:lnTo>
                <a:lnTo>
                  <a:pt x="2342858" y="812"/>
                </a:lnTo>
                <a:lnTo>
                  <a:pt x="2342858" y="21348"/>
                </a:lnTo>
                <a:lnTo>
                  <a:pt x="2383002" y="21348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4410409" y="3508282"/>
            <a:ext cx="16510" cy="11430"/>
          </a:xfrm>
          <a:custGeom>
            <a:avLst/>
            <a:gdLst/>
            <a:ahLst/>
            <a:cxnLst/>
            <a:rect l="l" t="t" r="r" b="b"/>
            <a:pathLst>
              <a:path w="16510" h="11429">
                <a:moveTo>
                  <a:pt x="10068" y="0"/>
                </a:moveTo>
                <a:lnTo>
                  <a:pt x="4037" y="2430"/>
                </a:lnTo>
                <a:lnTo>
                  <a:pt x="0" y="6398"/>
                </a:lnTo>
                <a:lnTo>
                  <a:pt x="1369" y="10669"/>
                </a:lnTo>
                <a:lnTo>
                  <a:pt x="5984" y="10991"/>
                </a:lnTo>
                <a:lnTo>
                  <a:pt x="12024" y="8564"/>
                </a:lnTo>
                <a:lnTo>
                  <a:pt x="16063" y="4607"/>
                </a:lnTo>
                <a:lnTo>
                  <a:pt x="14678" y="344"/>
                </a:lnTo>
                <a:lnTo>
                  <a:pt x="10068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5026571" y="3393465"/>
            <a:ext cx="3940175" cy="542290"/>
          </a:xfrm>
          <a:custGeom>
            <a:avLst/>
            <a:gdLst/>
            <a:ahLst/>
            <a:cxnLst/>
            <a:rect l="l" t="t" r="r" b="b"/>
            <a:pathLst>
              <a:path w="3940175" h="542289">
                <a:moveTo>
                  <a:pt x="28892" y="521627"/>
                </a:moveTo>
                <a:lnTo>
                  <a:pt x="0" y="521627"/>
                </a:lnTo>
                <a:lnTo>
                  <a:pt x="0" y="542163"/>
                </a:lnTo>
                <a:lnTo>
                  <a:pt x="28892" y="542163"/>
                </a:lnTo>
                <a:lnTo>
                  <a:pt x="28892" y="521627"/>
                </a:lnTo>
                <a:close/>
              </a:path>
              <a:path w="3940175" h="542289">
                <a:moveTo>
                  <a:pt x="305117" y="515645"/>
                </a:moveTo>
                <a:lnTo>
                  <a:pt x="303644" y="511352"/>
                </a:lnTo>
                <a:lnTo>
                  <a:pt x="298704" y="511048"/>
                </a:lnTo>
                <a:lnTo>
                  <a:pt x="292201" y="513473"/>
                </a:lnTo>
                <a:lnTo>
                  <a:pt x="287782" y="517410"/>
                </a:lnTo>
                <a:lnTo>
                  <a:pt x="289128" y="521639"/>
                </a:lnTo>
                <a:lnTo>
                  <a:pt x="294220" y="522008"/>
                </a:lnTo>
                <a:lnTo>
                  <a:pt x="300761" y="519607"/>
                </a:lnTo>
                <a:lnTo>
                  <a:pt x="305117" y="515645"/>
                </a:lnTo>
                <a:close/>
              </a:path>
              <a:path w="3940175" h="542289">
                <a:moveTo>
                  <a:pt x="3606088" y="342"/>
                </a:moveTo>
                <a:lnTo>
                  <a:pt x="3581425" y="6489"/>
                </a:lnTo>
                <a:lnTo>
                  <a:pt x="3558476" y="20383"/>
                </a:lnTo>
                <a:lnTo>
                  <a:pt x="3548507" y="37084"/>
                </a:lnTo>
                <a:lnTo>
                  <a:pt x="3562794" y="51638"/>
                </a:lnTo>
                <a:lnTo>
                  <a:pt x="3573856" y="38989"/>
                </a:lnTo>
                <a:lnTo>
                  <a:pt x="3586175" y="27228"/>
                </a:lnTo>
                <a:lnTo>
                  <a:pt x="3597630" y="14833"/>
                </a:lnTo>
                <a:lnTo>
                  <a:pt x="3606088" y="342"/>
                </a:lnTo>
                <a:close/>
              </a:path>
              <a:path w="3940175" h="542289">
                <a:moveTo>
                  <a:pt x="3940162" y="4610"/>
                </a:moveTo>
                <a:lnTo>
                  <a:pt x="3938676" y="355"/>
                </a:lnTo>
                <a:lnTo>
                  <a:pt x="3933672" y="0"/>
                </a:lnTo>
                <a:lnTo>
                  <a:pt x="3927119" y="2400"/>
                </a:lnTo>
                <a:lnTo>
                  <a:pt x="3922763" y="6337"/>
                </a:lnTo>
                <a:lnTo>
                  <a:pt x="3924350" y="10604"/>
                </a:lnTo>
                <a:lnTo>
                  <a:pt x="3929291" y="10947"/>
                </a:lnTo>
                <a:lnTo>
                  <a:pt x="3935806" y="8547"/>
                </a:lnTo>
                <a:lnTo>
                  <a:pt x="3940162" y="461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6313914" y="3563749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83" y="0"/>
                </a:moveTo>
                <a:lnTo>
                  <a:pt x="3205" y="788"/>
                </a:lnTo>
                <a:lnTo>
                  <a:pt x="0" y="6491"/>
                </a:lnTo>
                <a:lnTo>
                  <a:pt x="1728" y="10579"/>
                </a:lnTo>
                <a:lnTo>
                  <a:pt x="5726" y="13058"/>
                </a:lnTo>
                <a:lnTo>
                  <a:pt x="10206" y="12254"/>
                </a:lnTo>
                <a:lnTo>
                  <a:pt x="13385" y="6491"/>
                </a:lnTo>
                <a:lnTo>
                  <a:pt x="11665" y="2456"/>
                </a:lnTo>
                <a:lnTo>
                  <a:pt x="7683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3882402" y="5836442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4" h="31114">
                <a:moveTo>
                  <a:pt x="14490" y="0"/>
                </a:moveTo>
                <a:lnTo>
                  <a:pt x="14490" y="10363"/>
                </a:lnTo>
                <a:lnTo>
                  <a:pt x="2844" y="12369"/>
                </a:lnTo>
                <a:lnTo>
                  <a:pt x="0" y="20573"/>
                </a:lnTo>
                <a:lnTo>
                  <a:pt x="8987" y="21927"/>
                </a:lnTo>
                <a:lnTo>
                  <a:pt x="15508" y="25050"/>
                </a:lnTo>
                <a:lnTo>
                  <a:pt x="21508" y="28535"/>
                </a:lnTo>
                <a:lnTo>
                  <a:pt x="28930" y="30975"/>
                </a:lnTo>
                <a:lnTo>
                  <a:pt x="28930" y="20573"/>
                </a:lnTo>
                <a:lnTo>
                  <a:pt x="40754" y="18681"/>
                </a:lnTo>
                <a:lnTo>
                  <a:pt x="43522" y="10363"/>
                </a:lnTo>
                <a:lnTo>
                  <a:pt x="34480" y="9031"/>
                </a:lnTo>
                <a:lnTo>
                  <a:pt x="27935" y="5948"/>
                </a:lnTo>
                <a:lnTo>
                  <a:pt x="21925" y="2481"/>
                </a:lnTo>
                <a:lnTo>
                  <a:pt x="1449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4331513" y="3566959"/>
            <a:ext cx="763270" cy="103505"/>
          </a:xfrm>
          <a:custGeom>
            <a:avLst/>
            <a:gdLst/>
            <a:ahLst/>
            <a:cxnLst/>
            <a:rect l="l" t="t" r="r" b="b"/>
            <a:pathLst>
              <a:path w="763270" h="103504">
                <a:moveTo>
                  <a:pt x="26758" y="95935"/>
                </a:moveTo>
                <a:lnTo>
                  <a:pt x="22885" y="89725"/>
                </a:lnTo>
                <a:lnTo>
                  <a:pt x="14439" y="87172"/>
                </a:lnTo>
                <a:lnTo>
                  <a:pt x="5461" y="89001"/>
                </a:lnTo>
                <a:lnTo>
                  <a:pt x="0" y="95935"/>
                </a:lnTo>
                <a:lnTo>
                  <a:pt x="3632" y="102082"/>
                </a:lnTo>
                <a:lnTo>
                  <a:pt x="9893" y="102997"/>
                </a:lnTo>
                <a:lnTo>
                  <a:pt x="17907" y="100368"/>
                </a:lnTo>
                <a:lnTo>
                  <a:pt x="26758" y="95935"/>
                </a:lnTo>
                <a:close/>
              </a:path>
              <a:path w="763270" h="103504">
                <a:moveTo>
                  <a:pt x="763193" y="22288"/>
                </a:moveTo>
                <a:lnTo>
                  <a:pt x="756627" y="6870"/>
                </a:lnTo>
                <a:lnTo>
                  <a:pt x="740016" y="0"/>
                </a:lnTo>
                <a:lnTo>
                  <a:pt x="723214" y="13652"/>
                </a:lnTo>
                <a:lnTo>
                  <a:pt x="725195" y="19773"/>
                </a:lnTo>
                <a:lnTo>
                  <a:pt x="733005" y="26924"/>
                </a:lnTo>
                <a:lnTo>
                  <a:pt x="742581" y="32588"/>
                </a:lnTo>
                <a:lnTo>
                  <a:pt x="749909" y="34277"/>
                </a:lnTo>
                <a:lnTo>
                  <a:pt x="763193" y="22288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836752" y="5103405"/>
            <a:ext cx="3221355" cy="867410"/>
          </a:xfrm>
          <a:custGeom>
            <a:avLst/>
            <a:gdLst/>
            <a:ahLst/>
            <a:cxnLst/>
            <a:rect l="l" t="t" r="r" b="b"/>
            <a:pathLst>
              <a:path w="3221355" h="867410">
                <a:moveTo>
                  <a:pt x="32905" y="25654"/>
                </a:moveTo>
                <a:lnTo>
                  <a:pt x="29654" y="7467"/>
                </a:lnTo>
                <a:lnTo>
                  <a:pt x="15532" y="0"/>
                </a:lnTo>
                <a:lnTo>
                  <a:pt x="10490" y="9321"/>
                </a:lnTo>
                <a:lnTo>
                  <a:pt x="4241" y="17818"/>
                </a:lnTo>
                <a:lnTo>
                  <a:pt x="0" y="27736"/>
                </a:lnTo>
                <a:lnTo>
                  <a:pt x="977" y="41313"/>
                </a:lnTo>
                <a:lnTo>
                  <a:pt x="23825" y="41338"/>
                </a:lnTo>
                <a:lnTo>
                  <a:pt x="32905" y="25654"/>
                </a:lnTo>
                <a:close/>
              </a:path>
              <a:path w="3221355" h="867410">
                <a:moveTo>
                  <a:pt x="3220783" y="860755"/>
                </a:moveTo>
                <a:lnTo>
                  <a:pt x="3219399" y="856513"/>
                </a:lnTo>
                <a:lnTo>
                  <a:pt x="3214344" y="856183"/>
                </a:lnTo>
                <a:lnTo>
                  <a:pt x="3207702" y="858596"/>
                </a:lnTo>
                <a:lnTo>
                  <a:pt x="3203257" y="862533"/>
                </a:lnTo>
                <a:lnTo>
                  <a:pt x="3204807" y="866724"/>
                </a:lnTo>
                <a:lnTo>
                  <a:pt x="3209861" y="867092"/>
                </a:lnTo>
                <a:lnTo>
                  <a:pt x="3216389" y="864692"/>
                </a:lnTo>
                <a:lnTo>
                  <a:pt x="3220783" y="86075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5547309" y="4104343"/>
            <a:ext cx="29209" cy="15240"/>
          </a:xfrm>
          <a:custGeom>
            <a:avLst/>
            <a:gdLst/>
            <a:ahLst/>
            <a:cxnLst/>
            <a:rect l="l" t="t" r="r" b="b"/>
            <a:pathLst>
              <a:path w="29210" h="15239">
                <a:moveTo>
                  <a:pt x="4918" y="0"/>
                </a:moveTo>
                <a:lnTo>
                  <a:pt x="0" y="6173"/>
                </a:lnTo>
                <a:lnTo>
                  <a:pt x="4055" y="12387"/>
                </a:lnTo>
                <a:lnTo>
                  <a:pt x="13098" y="14941"/>
                </a:lnTo>
                <a:lnTo>
                  <a:pt x="22786" y="13112"/>
                </a:lnTo>
                <a:lnTo>
                  <a:pt x="28778" y="6173"/>
                </a:lnTo>
                <a:lnTo>
                  <a:pt x="18373" y="4525"/>
                </a:lnTo>
                <a:lnTo>
                  <a:pt x="10731" y="959"/>
                </a:lnTo>
                <a:lnTo>
                  <a:pt x="4918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4223524" y="3796182"/>
            <a:ext cx="109855" cy="52069"/>
          </a:xfrm>
          <a:custGeom>
            <a:avLst/>
            <a:gdLst/>
            <a:ahLst/>
            <a:cxnLst/>
            <a:rect l="l" t="t" r="r" b="b"/>
            <a:pathLst>
              <a:path w="109854" h="52070">
                <a:moveTo>
                  <a:pt x="28054" y="20447"/>
                </a:moveTo>
                <a:lnTo>
                  <a:pt x="21463" y="10096"/>
                </a:lnTo>
                <a:lnTo>
                  <a:pt x="698" y="10604"/>
                </a:lnTo>
                <a:lnTo>
                  <a:pt x="0" y="26568"/>
                </a:lnTo>
                <a:lnTo>
                  <a:pt x="3835" y="39014"/>
                </a:lnTo>
                <a:lnTo>
                  <a:pt x="12776" y="47536"/>
                </a:lnTo>
                <a:lnTo>
                  <a:pt x="27419" y="51676"/>
                </a:lnTo>
                <a:lnTo>
                  <a:pt x="27647" y="36144"/>
                </a:lnTo>
                <a:lnTo>
                  <a:pt x="28054" y="20447"/>
                </a:lnTo>
                <a:close/>
              </a:path>
              <a:path w="109854" h="52070">
                <a:moveTo>
                  <a:pt x="109232" y="4622"/>
                </a:moveTo>
                <a:lnTo>
                  <a:pt x="108000" y="342"/>
                </a:lnTo>
                <a:lnTo>
                  <a:pt x="103238" y="0"/>
                </a:lnTo>
                <a:lnTo>
                  <a:pt x="97104" y="2425"/>
                </a:lnTo>
                <a:lnTo>
                  <a:pt x="93002" y="6388"/>
                </a:lnTo>
                <a:lnTo>
                  <a:pt x="94335" y="10604"/>
                </a:lnTo>
                <a:lnTo>
                  <a:pt x="98996" y="10972"/>
                </a:lnTo>
                <a:lnTo>
                  <a:pt x="105105" y="8572"/>
                </a:lnTo>
                <a:lnTo>
                  <a:pt x="109232" y="4622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6" name="bg object 36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31963" y="3917153"/>
            <a:ext cx="78700" cy="82270"/>
          </a:xfrm>
          <a:prstGeom prst="rect">
            <a:avLst/>
          </a:prstGeom>
        </p:spPr>
      </p:pic>
      <p:sp>
        <p:nvSpPr>
          <p:cNvPr id="367" name="bg object 367"/>
          <p:cNvSpPr/>
          <p:nvPr/>
        </p:nvSpPr>
        <p:spPr>
          <a:xfrm>
            <a:off x="4410409" y="3837320"/>
            <a:ext cx="16510" cy="11430"/>
          </a:xfrm>
          <a:custGeom>
            <a:avLst/>
            <a:gdLst/>
            <a:ahLst/>
            <a:cxnLst/>
            <a:rect l="l" t="t" r="r" b="b"/>
            <a:pathLst>
              <a:path w="16510" h="11429">
                <a:moveTo>
                  <a:pt x="10068" y="0"/>
                </a:moveTo>
                <a:lnTo>
                  <a:pt x="4037" y="2406"/>
                </a:lnTo>
                <a:lnTo>
                  <a:pt x="0" y="6326"/>
                </a:lnTo>
                <a:lnTo>
                  <a:pt x="1369" y="10540"/>
                </a:lnTo>
                <a:lnTo>
                  <a:pt x="5984" y="10936"/>
                </a:lnTo>
                <a:lnTo>
                  <a:pt x="12024" y="8526"/>
                </a:lnTo>
                <a:lnTo>
                  <a:pt x="16063" y="4570"/>
                </a:lnTo>
                <a:lnTo>
                  <a:pt x="14678" y="329"/>
                </a:lnTo>
                <a:lnTo>
                  <a:pt x="10068" y="0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5662866" y="4212970"/>
            <a:ext cx="1346835" cy="11430"/>
          </a:xfrm>
          <a:custGeom>
            <a:avLst/>
            <a:gdLst/>
            <a:ahLst/>
            <a:cxnLst/>
            <a:rect l="l" t="t" r="r" b="b"/>
            <a:pathLst>
              <a:path w="1346835" h="11429">
                <a:moveTo>
                  <a:pt x="28854" y="292"/>
                </a:moveTo>
                <a:lnTo>
                  <a:pt x="19735" y="1511"/>
                </a:lnTo>
                <a:lnTo>
                  <a:pt x="10452" y="2641"/>
                </a:lnTo>
                <a:lnTo>
                  <a:pt x="3149" y="5194"/>
                </a:lnTo>
                <a:lnTo>
                  <a:pt x="0" y="10693"/>
                </a:lnTo>
                <a:lnTo>
                  <a:pt x="9169" y="9474"/>
                </a:lnTo>
                <a:lnTo>
                  <a:pt x="18478" y="8382"/>
                </a:lnTo>
                <a:lnTo>
                  <a:pt x="25768" y="5842"/>
                </a:lnTo>
                <a:lnTo>
                  <a:pt x="28854" y="292"/>
                </a:lnTo>
                <a:close/>
              </a:path>
              <a:path w="1346835" h="11429">
                <a:moveTo>
                  <a:pt x="1346212" y="4597"/>
                </a:moveTo>
                <a:lnTo>
                  <a:pt x="1344726" y="292"/>
                </a:lnTo>
                <a:lnTo>
                  <a:pt x="1339748" y="0"/>
                </a:lnTo>
                <a:lnTo>
                  <a:pt x="1333195" y="2463"/>
                </a:lnTo>
                <a:lnTo>
                  <a:pt x="1328813" y="6438"/>
                </a:lnTo>
                <a:lnTo>
                  <a:pt x="1330312" y="10693"/>
                </a:lnTo>
                <a:lnTo>
                  <a:pt x="1335341" y="11010"/>
                </a:lnTo>
                <a:lnTo>
                  <a:pt x="1341869" y="8572"/>
                </a:lnTo>
                <a:lnTo>
                  <a:pt x="1346212" y="4597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3831494" y="615584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15313" y="0"/>
                </a:moveTo>
                <a:lnTo>
                  <a:pt x="0" y="11104"/>
                </a:lnTo>
                <a:lnTo>
                  <a:pt x="2955" y="26673"/>
                </a:lnTo>
                <a:lnTo>
                  <a:pt x="36537" y="30359"/>
                </a:lnTo>
                <a:lnTo>
                  <a:pt x="36537" y="9708"/>
                </a:lnTo>
                <a:lnTo>
                  <a:pt x="1531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4316526" y="3888752"/>
            <a:ext cx="1557020" cy="21590"/>
          </a:xfrm>
          <a:custGeom>
            <a:avLst/>
            <a:gdLst/>
            <a:ahLst/>
            <a:cxnLst/>
            <a:rect l="l" t="t" r="r" b="b"/>
            <a:pathLst>
              <a:path w="1557019" h="21589">
                <a:moveTo>
                  <a:pt x="16230" y="14884"/>
                </a:moveTo>
                <a:lnTo>
                  <a:pt x="14998" y="10604"/>
                </a:lnTo>
                <a:lnTo>
                  <a:pt x="10236" y="10261"/>
                </a:lnTo>
                <a:lnTo>
                  <a:pt x="4102" y="12674"/>
                </a:lnTo>
                <a:lnTo>
                  <a:pt x="0" y="16662"/>
                </a:lnTo>
                <a:lnTo>
                  <a:pt x="1333" y="20967"/>
                </a:lnTo>
                <a:lnTo>
                  <a:pt x="5994" y="21259"/>
                </a:lnTo>
                <a:lnTo>
                  <a:pt x="12103" y="18834"/>
                </a:lnTo>
                <a:lnTo>
                  <a:pt x="16230" y="14884"/>
                </a:lnTo>
                <a:close/>
              </a:path>
              <a:path w="1557019" h="21589">
                <a:moveTo>
                  <a:pt x="1556677" y="4559"/>
                </a:moveTo>
                <a:lnTo>
                  <a:pt x="1555394" y="304"/>
                </a:lnTo>
                <a:lnTo>
                  <a:pt x="1550657" y="0"/>
                </a:lnTo>
                <a:lnTo>
                  <a:pt x="1544548" y="2438"/>
                </a:lnTo>
                <a:lnTo>
                  <a:pt x="1540459" y="6375"/>
                </a:lnTo>
                <a:lnTo>
                  <a:pt x="1541805" y="10604"/>
                </a:lnTo>
                <a:lnTo>
                  <a:pt x="1546440" y="10960"/>
                </a:lnTo>
                <a:lnTo>
                  <a:pt x="1552549" y="8534"/>
                </a:lnTo>
                <a:lnTo>
                  <a:pt x="1556677" y="4559"/>
                </a:lnTo>
                <a:close/>
              </a:path>
            </a:pathLst>
          </a:custGeom>
          <a:solidFill>
            <a:srgbClr val="AADAEA">
              <a:alpha val="125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4592790" y="4264735"/>
            <a:ext cx="2487295" cy="27305"/>
          </a:xfrm>
          <a:custGeom>
            <a:avLst/>
            <a:gdLst/>
            <a:ahLst/>
            <a:cxnLst/>
            <a:rect l="l" t="t" r="r" b="b"/>
            <a:pathLst>
              <a:path w="2487294" h="27304">
                <a:moveTo>
                  <a:pt x="28854" y="10375"/>
                </a:moveTo>
                <a:lnTo>
                  <a:pt x="18427" y="8686"/>
                </a:lnTo>
                <a:lnTo>
                  <a:pt x="10756" y="5105"/>
                </a:lnTo>
                <a:lnTo>
                  <a:pt x="4914" y="4165"/>
                </a:lnTo>
                <a:lnTo>
                  <a:pt x="0" y="10375"/>
                </a:lnTo>
                <a:lnTo>
                  <a:pt x="4064" y="16560"/>
                </a:lnTo>
                <a:lnTo>
                  <a:pt x="13195" y="19100"/>
                </a:lnTo>
                <a:lnTo>
                  <a:pt x="22936" y="17297"/>
                </a:lnTo>
                <a:lnTo>
                  <a:pt x="28854" y="10375"/>
                </a:lnTo>
                <a:close/>
              </a:path>
              <a:path w="2487294" h="27304">
                <a:moveTo>
                  <a:pt x="202349" y="0"/>
                </a:moveTo>
                <a:lnTo>
                  <a:pt x="173532" y="0"/>
                </a:lnTo>
                <a:lnTo>
                  <a:pt x="173532" y="20650"/>
                </a:lnTo>
                <a:lnTo>
                  <a:pt x="202349" y="20650"/>
                </a:lnTo>
                <a:lnTo>
                  <a:pt x="202349" y="0"/>
                </a:lnTo>
                <a:close/>
              </a:path>
              <a:path w="2487294" h="27304">
                <a:moveTo>
                  <a:pt x="2487142" y="20662"/>
                </a:moveTo>
                <a:lnTo>
                  <a:pt x="2485301" y="16573"/>
                </a:lnTo>
                <a:lnTo>
                  <a:pt x="2480983" y="14097"/>
                </a:lnTo>
                <a:lnTo>
                  <a:pt x="2476119" y="14897"/>
                </a:lnTo>
                <a:lnTo>
                  <a:pt x="2472652" y="20662"/>
                </a:lnTo>
                <a:lnTo>
                  <a:pt x="2474531" y="24663"/>
                </a:lnTo>
                <a:lnTo>
                  <a:pt x="2478862" y="27114"/>
                </a:lnTo>
                <a:lnTo>
                  <a:pt x="2483713" y="26339"/>
                </a:lnTo>
                <a:lnTo>
                  <a:pt x="2487142" y="20662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3620644" y="6206363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36" y="0"/>
                </a:moveTo>
                <a:lnTo>
                  <a:pt x="4401" y="2430"/>
                </a:lnTo>
                <a:lnTo>
                  <a:pt x="0" y="6379"/>
                </a:lnTo>
                <a:lnTo>
                  <a:pt x="1442" y="10612"/>
                </a:lnTo>
                <a:lnTo>
                  <a:pt x="6495" y="10978"/>
                </a:lnTo>
                <a:lnTo>
                  <a:pt x="13026" y="8540"/>
                </a:lnTo>
                <a:lnTo>
                  <a:pt x="17378" y="4566"/>
                </a:lnTo>
                <a:lnTo>
                  <a:pt x="15894" y="325"/>
                </a:lnTo>
                <a:lnTo>
                  <a:pt x="1093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7223785" y="4305861"/>
            <a:ext cx="59055" cy="52069"/>
          </a:xfrm>
          <a:custGeom>
            <a:avLst/>
            <a:gdLst/>
            <a:ahLst/>
            <a:cxnLst/>
            <a:rect l="l" t="t" r="r" b="b"/>
            <a:pathLst>
              <a:path w="59054" h="52070">
                <a:moveTo>
                  <a:pt x="22366" y="44"/>
                </a:moveTo>
                <a:lnTo>
                  <a:pt x="826" y="0"/>
                </a:lnTo>
                <a:lnTo>
                  <a:pt x="0" y="21140"/>
                </a:lnTo>
                <a:lnTo>
                  <a:pt x="4423" y="38539"/>
                </a:lnTo>
                <a:lnTo>
                  <a:pt x="17853" y="49540"/>
                </a:lnTo>
                <a:lnTo>
                  <a:pt x="44044" y="51485"/>
                </a:lnTo>
                <a:lnTo>
                  <a:pt x="45023" y="41815"/>
                </a:lnTo>
                <a:lnTo>
                  <a:pt x="48251" y="33805"/>
                </a:lnTo>
                <a:lnTo>
                  <a:pt x="52999" y="26927"/>
                </a:lnTo>
                <a:lnTo>
                  <a:pt x="58535" y="20650"/>
                </a:lnTo>
                <a:lnTo>
                  <a:pt x="42939" y="16291"/>
                </a:lnTo>
                <a:lnTo>
                  <a:pt x="33643" y="7448"/>
                </a:lnTo>
                <a:lnTo>
                  <a:pt x="22366" y="44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4128278" y="6220723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43" y="0"/>
                </a:moveTo>
                <a:lnTo>
                  <a:pt x="3477" y="811"/>
                </a:lnTo>
                <a:lnTo>
                  <a:pt x="0" y="6596"/>
                </a:lnTo>
                <a:lnTo>
                  <a:pt x="1881" y="10609"/>
                </a:lnTo>
                <a:lnTo>
                  <a:pt x="6219" y="13058"/>
                </a:lnTo>
                <a:lnTo>
                  <a:pt x="11058" y="12277"/>
                </a:lnTo>
                <a:lnTo>
                  <a:pt x="14439" y="6596"/>
                </a:lnTo>
                <a:lnTo>
                  <a:pt x="12648" y="2486"/>
                </a:lnTo>
                <a:lnTo>
                  <a:pt x="834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9261385" y="3038868"/>
            <a:ext cx="29209" cy="32384"/>
          </a:xfrm>
          <a:custGeom>
            <a:avLst/>
            <a:gdLst/>
            <a:ahLst/>
            <a:cxnLst/>
            <a:rect l="l" t="t" r="r" b="b"/>
            <a:pathLst>
              <a:path w="29209" h="32385">
                <a:moveTo>
                  <a:pt x="13423" y="0"/>
                </a:moveTo>
                <a:lnTo>
                  <a:pt x="12700" y="6299"/>
                </a:lnTo>
                <a:lnTo>
                  <a:pt x="11582" y="12001"/>
                </a:lnTo>
                <a:lnTo>
                  <a:pt x="0" y="10210"/>
                </a:lnTo>
                <a:lnTo>
                  <a:pt x="0" y="30835"/>
                </a:lnTo>
                <a:lnTo>
                  <a:pt x="19667" y="32137"/>
                </a:lnTo>
                <a:lnTo>
                  <a:pt x="28848" y="19813"/>
                </a:lnTo>
                <a:lnTo>
                  <a:pt x="26960" y="5291"/>
                </a:lnTo>
                <a:lnTo>
                  <a:pt x="13423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3882402" y="6251583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12" y="0"/>
                </a:moveTo>
                <a:lnTo>
                  <a:pt x="3464" y="814"/>
                </a:lnTo>
                <a:lnTo>
                  <a:pt x="0" y="6567"/>
                </a:lnTo>
                <a:lnTo>
                  <a:pt x="1883" y="10548"/>
                </a:lnTo>
                <a:lnTo>
                  <a:pt x="6230" y="13001"/>
                </a:lnTo>
                <a:lnTo>
                  <a:pt x="11085" y="12237"/>
                </a:lnTo>
                <a:lnTo>
                  <a:pt x="14490" y="6567"/>
                </a:lnTo>
                <a:lnTo>
                  <a:pt x="12626" y="2468"/>
                </a:lnTo>
                <a:lnTo>
                  <a:pt x="831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7767883" y="1796474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68" y="0"/>
                </a:moveTo>
                <a:lnTo>
                  <a:pt x="4371" y="2425"/>
                </a:lnTo>
                <a:lnTo>
                  <a:pt x="0" y="6369"/>
                </a:lnTo>
                <a:lnTo>
                  <a:pt x="1438" y="10569"/>
                </a:lnTo>
                <a:lnTo>
                  <a:pt x="6436" y="10941"/>
                </a:lnTo>
                <a:lnTo>
                  <a:pt x="12925" y="8521"/>
                </a:lnTo>
                <a:lnTo>
                  <a:pt x="17261" y="4571"/>
                </a:lnTo>
                <a:lnTo>
                  <a:pt x="15801" y="358"/>
                </a:lnTo>
                <a:lnTo>
                  <a:pt x="1086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11933797" y="1399719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4">
                <a:moveTo>
                  <a:pt x="8286" y="0"/>
                </a:moveTo>
                <a:lnTo>
                  <a:pt x="3451" y="784"/>
                </a:lnTo>
                <a:lnTo>
                  <a:pt x="0" y="6467"/>
                </a:lnTo>
                <a:lnTo>
                  <a:pt x="1849" y="10521"/>
                </a:lnTo>
                <a:lnTo>
                  <a:pt x="6129" y="12982"/>
                </a:lnTo>
                <a:lnTo>
                  <a:pt x="10935" y="12186"/>
                </a:lnTo>
                <a:lnTo>
                  <a:pt x="14363" y="6467"/>
                </a:lnTo>
                <a:lnTo>
                  <a:pt x="12569" y="2449"/>
                </a:lnTo>
                <a:lnTo>
                  <a:pt x="8286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6381150" y="1837912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10" h="10794">
                <a:moveTo>
                  <a:pt x="28816" y="0"/>
                </a:moveTo>
                <a:lnTo>
                  <a:pt x="19668" y="1152"/>
                </a:lnTo>
                <a:lnTo>
                  <a:pt x="10374" y="2228"/>
                </a:lnTo>
                <a:lnTo>
                  <a:pt x="3097" y="4772"/>
                </a:lnTo>
                <a:lnTo>
                  <a:pt x="0" y="10325"/>
                </a:lnTo>
                <a:lnTo>
                  <a:pt x="9206" y="9113"/>
                </a:lnTo>
                <a:lnTo>
                  <a:pt x="18513" y="8005"/>
                </a:lnTo>
                <a:lnTo>
                  <a:pt x="25767" y="5476"/>
                </a:lnTo>
                <a:lnTo>
                  <a:pt x="28816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11731295" y="1405826"/>
            <a:ext cx="869315" cy="17145"/>
          </a:xfrm>
          <a:custGeom>
            <a:avLst/>
            <a:gdLst/>
            <a:ahLst/>
            <a:cxnLst/>
            <a:rect l="l" t="t" r="r" b="b"/>
            <a:pathLst>
              <a:path w="869315" h="17144">
                <a:moveTo>
                  <a:pt x="14414" y="10693"/>
                </a:moveTo>
                <a:lnTo>
                  <a:pt x="12573" y="6616"/>
                </a:lnTo>
                <a:lnTo>
                  <a:pt x="8280" y="4127"/>
                </a:lnTo>
                <a:lnTo>
                  <a:pt x="3441" y="4914"/>
                </a:lnTo>
                <a:lnTo>
                  <a:pt x="0" y="10693"/>
                </a:lnTo>
                <a:lnTo>
                  <a:pt x="1866" y="14668"/>
                </a:lnTo>
                <a:lnTo>
                  <a:pt x="6184" y="17132"/>
                </a:lnTo>
                <a:lnTo>
                  <a:pt x="11010" y="16357"/>
                </a:lnTo>
                <a:lnTo>
                  <a:pt x="14414" y="10693"/>
                </a:lnTo>
                <a:close/>
              </a:path>
              <a:path w="869315" h="17144">
                <a:moveTo>
                  <a:pt x="869010" y="4597"/>
                </a:moveTo>
                <a:lnTo>
                  <a:pt x="867587" y="368"/>
                </a:lnTo>
                <a:lnTo>
                  <a:pt x="862660" y="0"/>
                </a:lnTo>
                <a:lnTo>
                  <a:pt x="856145" y="2425"/>
                </a:lnTo>
                <a:lnTo>
                  <a:pt x="851712" y="6400"/>
                </a:lnTo>
                <a:lnTo>
                  <a:pt x="853097" y="10693"/>
                </a:lnTo>
                <a:lnTo>
                  <a:pt x="858126" y="10960"/>
                </a:lnTo>
                <a:lnTo>
                  <a:pt x="864641" y="8534"/>
                </a:lnTo>
                <a:lnTo>
                  <a:pt x="869010" y="4597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6019495" y="1857577"/>
            <a:ext cx="2256155" cy="21590"/>
          </a:xfrm>
          <a:custGeom>
            <a:avLst/>
            <a:gdLst/>
            <a:ahLst/>
            <a:cxnLst/>
            <a:rect l="l" t="t" r="r" b="b"/>
            <a:pathLst>
              <a:path w="2256155" h="21589">
                <a:moveTo>
                  <a:pt x="43446" y="21539"/>
                </a:moveTo>
                <a:lnTo>
                  <a:pt x="41579" y="9982"/>
                </a:lnTo>
                <a:lnTo>
                  <a:pt x="33388" y="2921"/>
                </a:lnTo>
                <a:lnTo>
                  <a:pt x="19367" y="0"/>
                </a:lnTo>
                <a:lnTo>
                  <a:pt x="0" y="914"/>
                </a:lnTo>
                <a:lnTo>
                  <a:pt x="0" y="21539"/>
                </a:lnTo>
                <a:lnTo>
                  <a:pt x="43446" y="21539"/>
                </a:lnTo>
                <a:close/>
              </a:path>
              <a:path w="2256155" h="21589">
                <a:moveTo>
                  <a:pt x="2255786" y="914"/>
                </a:moveTo>
                <a:lnTo>
                  <a:pt x="2246592" y="2070"/>
                </a:lnTo>
                <a:lnTo>
                  <a:pt x="2237321" y="3149"/>
                </a:lnTo>
                <a:lnTo>
                  <a:pt x="2230082" y="5651"/>
                </a:lnTo>
                <a:lnTo>
                  <a:pt x="2226970" y="11137"/>
                </a:lnTo>
                <a:lnTo>
                  <a:pt x="2236165" y="9956"/>
                </a:lnTo>
                <a:lnTo>
                  <a:pt x="2245449" y="8864"/>
                </a:lnTo>
                <a:lnTo>
                  <a:pt x="2252700" y="6350"/>
                </a:lnTo>
                <a:lnTo>
                  <a:pt x="2255786" y="914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11512986" y="142643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91" y="0"/>
                </a:moveTo>
                <a:lnTo>
                  <a:pt x="4376" y="2415"/>
                </a:lnTo>
                <a:lnTo>
                  <a:pt x="0" y="6337"/>
                </a:lnTo>
                <a:lnTo>
                  <a:pt x="1407" y="10535"/>
                </a:lnTo>
                <a:lnTo>
                  <a:pt x="6490" y="10898"/>
                </a:lnTo>
                <a:lnTo>
                  <a:pt x="13044" y="8511"/>
                </a:lnTo>
                <a:lnTo>
                  <a:pt x="17402" y="4582"/>
                </a:lnTo>
                <a:lnTo>
                  <a:pt x="15898" y="324"/>
                </a:lnTo>
                <a:lnTo>
                  <a:pt x="10891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3781286" y="6354392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253" y="0"/>
                </a:moveTo>
                <a:lnTo>
                  <a:pt x="3403" y="809"/>
                </a:lnTo>
                <a:lnTo>
                  <a:pt x="0" y="6586"/>
                </a:lnTo>
                <a:lnTo>
                  <a:pt x="1840" y="10567"/>
                </a:lnTo>
                <a:lnTo>
                  <a:pt x="6172" y="13039"/>
                </a:lnTo>
                <a:lnTo>
                  <a:pt x="11037" y="12285"/>
                </a:lnTo>
                <a:lnTo>
                  <a:pt x="14478" y="6586"/>
                </a:lnTo>
                <a:lnTo>
                  <a:pt x="12596" y="2484"/>
                </a:lnTo>
                <a:lnTo>
                  <a:pt x="825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11803569" y="1467924"/>
            <a:ext cx="29209" cy="10160"/>
          </a:xfrm>
          <a:custGeom>
            <a:avLst/>
            <a:gdLst/>
            <a:ahLst/>
            <a:cxnLst/>
            <a:rect l="l" t="t" r="r" b="b"/>
            <a:pathLst>
              <a:path w="29209" h="10159">
                <a:moveTo>
                  <a:pt x="29006" y="0"/>
                </a:moveTo>
                <a:lnTo>
                  <a:pt x="19827" y="1085"/>
                </a:lnTo>
                <a:lnTo>
                  <a:pt x="10474" y="2119"/>
                </a:lnTo>
                <a:lnTo>
                  <a:pt x="3135" y="4627"/>
                </a:lnTo>
                <a:lnTo>
                  <a:pt x="0" y="10134"/>
                </a:lnTo>
                <a:lnTo>
                  <a:pt x="9252" y="9017"/>
                </a:lnTo>
                <a:lnTo>
                  <a:pt x="18594" y="7958"/>
                </a:lnTo>
                <a:lnTo>
                  <a:pt x="25890" y="5453"/>
                </a:lnTo>
                <a:lnTo>
                  <a:pt x="29006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7449650" y="1909508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920" y="0"/>
                </a:moveTo>
                <a:lnTo>
                  <a:pt x="4398" y="2444"/>
                </a:lnTo>
                <a:lnTo>
                  <a:pt x="0" y="6412"/>
                </a:lnTo>
                <a:lnTo>
                  <a:pt x="1426" y="10712"/>
                </a:lnTo>
                <a:lnTo>
                  <a:pt x="6463" y="10995"/>
                </a:lnTo>
                <a:lnTo>
                  <a:pt x="13023" y="8549"/>
                </a:lnTo>
                <a:lnTo>
                  <a:pt x="17394" y="4575"/>
                </a:lnTo>
                <a:lnTo>
                  <a:pt x="15866" y="272"/>
                </a:lnTo>
                <a:lnTo>
                  <a:pt x="1092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10558615" y="1498650"/>
            <a:ext cx="854710" cy="31115"/>
          </a:xfrm>
          <a:custGeom>
            <a:avLst/>
            <a:gdLst/>
            <a:ahLst/>
            <a:cxnLst/>
            <a:rect l="l" t="t" r="r" b="b"/>
            <a:pathLst>
              <a:path w="854709" h="31115">
                <a:moveTo>
                  <a:pt x="17348" y="14579"/>
                </a:moveTo>
                <a:lnTo>
                  <a:pt x="15748" y="10287"/>
                </a:lnTo>
                <a:lnTo>
                  <a:pt x="10807" y="9956"/>
                </a:lnTo>
                <a:lnTo>
                  <a:pt x="4318" y="12369"/>
                </a:lnTo>
                <a:lnTo>
                  <a:pt x="0" y="16332"/>
                </a:lnTo>
                <a:lnTo>
                  <a:pt x="1600" y="20612"/>
                </a:lnTo>
                <a:lnTo>
                  <a:pt x="6527" y="20929"/>
                </a:lnTo>
                <a:lnTo>
                  <a:pt x="13017" y="18516"/>
                </a:lnTo>
                <a:lnTo>
                  <a:pt x="17348" y="14579"/>
                </a:lnTo>
                <a:close/>
              </a:path>
              <a:path w="854709" h="31115">
                <a:moveTo>
                  <a:pt x="854697" y="0"/>
                </a:moveTo>
                <a:lnTo>
                  <a:pt x="811326" y="0"/>
                </a:lnTo>
                <a:lnTo>
                  <a:pt x="812101" y="9728"/>
                </a:lnTo>
                <a:lnTo>
                  <a:pt x="812952" y="19418"/>
                </a:lnTo>
                <a:lnTo>
                  <a:pt x="816597" y="27127"/>
                </a:lnTo>
                <a:lnTo>
                  <a:pt x="825728" y="30949"/>
                </a:lnTo>
                <a:lnTo>
                  <a:pt x="831811" y="22491"/>
                </a:lnTo>
                <a:lnTo>
                  <a:pt x="843546" y="17970"/>
                </a:lnTo>
                <a:lnTo>
                  <a:pt x="853617" y="12204"/>
                </a:lnTo>
                <a:lnTo>
                  <a:pt x="85469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7494599" y="1950756"/>
            <a:ext cx="58419" cy="41275"/>
          </a:xfrm>
          <a:custGeom>
            <a:avLst/>
            <a:gdLst/>
            <a:ahLst/>
            <a:cxnLst/>
            <a:rect l="l" t="t" r="r" b="b"/>
            <a:pathLst>
              <a:path w="58420" h="41275">
                <a:moveTo>
                  <a:pt x="25579" y="0"/>
                </a:moveTo>
                <a:lnTo>
                  <a:pt x="0" y="215"/>
                </a:lnTo>
                <a:lnTo>
                  <a:pt x="0" y="41262"/>
                </a:lnTo>
                <a:lnTo>
                  <a:pt x="16885" y="40513"/>
                </a:lnTo>
                <a:lnTo>
                  <a:pt x="29387" y="36599"/>
                </a:lnTo>
                <a:lnTo>
                  <a:pt x="41651" y="32473"/>
                </a:lnTo>
                <a:lnTo>
                  <a:pt x="57823" y="31089"/>
                </a:lnTo>
                <a:lnTo>
                  <a:pt x="55960" y="14431"/>
                </a:lnTo>
                <a:lnTo>
                  <a:pt x="44723" y="4403"/>
                </a:lnTo>
                <a:lnTo>
                  <a:pt x="25579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10963465" y="1529587"/>
            <a:ext cx="1332230" cy="52705"/>
          </a:xfrm>
          <a:custGeom>
            <a:avLst/>
            <a:gdLst/>
            <a:ahLst/>
            <a:cxnLst/>
            <a:rect l="l" t="t" r="r" b="b"/>
            <a:pathLst>
              <a:path w="1332229" h="52705">
                <a:moveTo>
                  <a:pt x="17399" y="14554"/>
                </a:moveTo>
                <a:lnTo>
                  <a:pt x="15887" y="10287"/>
                </a:lnTo>
                <a:lnTo>
                  <a:pt x="10909" y="9906"/>
                </a:lnTo>
                <a:lnTo>
                  <a:pt x="4381" y="12306"/>
                </a:lnTo>
                <a:lnTo>
                  <a:pt x="0" y="16268"/>
                </a:lnTo>
                <a:lnTo>
                  <a:pt x="1447" y="20535"/>
                </a:lnTo>
                <a:lnTo>
                  <a:pt x="6451" y="20891"/>
                </a:lnTo>
                <a:lnTo>
                  <a:pt x="13017" y="18491"/>
                </a:lnTo>
                <a:lnTo>
                  <a:pt x="17399" y="14554"/>
                </a:lnTo>
                <a:close/>
              </a:path>
              <a:path w="1332229" h="52705">
                <a:moveTo>
                  <a:pt x="1331874" y="41160"/>
                </a:moveTo>
                <a:lnTo>
                  <a:pt x="1318348" y="25031"/>
                </a:lnTo>
                <a:lnTo>
                  <a:pt x="1300403" y="12065"/>
                </a:lnTo>
                <a:lnTo>
                  <a:pt x="1276502" y="3352"/>
                </a:lnTo>
                <a:lnTo>
                  <a:pt x="1245120" y="0"/>
                </a:lnTo>
                <a:lnTo>
                  <a:pt x="1245120" y="51409"/>
                </a:lnTo>
                <a:lnTo>
                  <a:pt x="1269111" y="50457"/>
                </a:lnTo>
                <a:lnTo>
                  <a:pt x="1297305" y="52501"/>
                </a:lnTo>
                <a:lnTo>
                  <a:pt x="1321092" y="51435"/>
                </a:lnTo>
                <a:lnTo>
                  <a:pt x="1331874" y="4116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7957258" y="1985555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229" y="0"/>
                </a:moveTo>
                <a:lnTo>
                  <a:pt x="3398" y="770"/>
                </a:lnTo>
                <a:lnTo>
                  <a:pt x="0" y="6462"/>
                </a:lnTo>
                <a:lnTo>
                  <a:pt x="1860" y="10615"/>
                </a:lnTo>
                <a:lnTo>
                  <a:pt x="6157" y="13096"/>
                </a:lnTo>
                <a:lnTo>
                  <a:pt x="10967" y="12261"/>
                </a:lnTo>
                <a:lnTo>
                  <a:pt x="14363" y="6462"/>
                </a:lnTo>
                <a:lnTo>
                  <a:pt x="12537" y="2460"/>
                </a:lnTo>
                <a:lnTo>
                  <a:pt x="8229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11411763" y="1560005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87" y="0"/>
                </a:moveTo>
                <a:lnTo>
                  <a:pt x="4363" y="2434"/>
                </a:lnTo>
                <a:lnTo>
                  <a:pt x="0" y="6409"/>
                </a:lnTo>
                <a:lnTo>
                  <a:pt x="1552" y="10735"/>
                </a:lnTo>
                <a:lnTo>
                  <a:pt x="6475" y="11007"/>
                </a:lnTo>
                <a:lnTo>
                  <a:pt x="12974" y="8573"/>
                </a:lnTo>
                <a:lnTo>
                  <a:pt x="17327" y="4609"/>
                </a:lnTo>
                <a:lnTo>
                  <a:pt x="15814" y="295"/>
                </a:lnTo>
                <a:lnTo>
                  <a:pt x="10887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7146023" y="2002472"/>
            <a:ext cx="1693545" cy="20955"/>
          </a:xfrm>
          <a:custGeom>
            <a:avLst/>
            <a:gdLst/>
            <a:ahLst/>
            <a:cxnLst/>
            <a:rect l="l" t="t" r="r" b="b"/>
            <a:pathLst>
              <a:path w="1693545" h="20955">
                <a:moveTo>
                  <a:pt x="17360" y="14478"/>
                </a:moveTo>
                <a:lnTo>
                  <a:pt x="15913" y="10248"/>
                </a:lnTo>
                <a:lnTo>
                  <a:pt x="10922" y="9906"/>
                </a:lnTo>
                <a:lnTo>
                  <a:pt x="4381" y="12306"/>
                </a:lnTo>
                <a:lnTo>
                  <a:pt x="0" y="16243"/>
                </a:lnTo>
                <a:lnTo>
                  <a:pt x="1435" y="20535"/>
                </a:lnTo>
                <a:lnTo>
                  <a:pt x="6451" y="20853"/>
                </a:lnTo>
                <a:lnTo>
                  <a:pt x="12979" y="18427"/>
                </a:lnTo>
                <a:lnTo>
                  <a:pt x="17360" y="14478"/>
                </a:lnTo>
                <a:close/>
              </a:path>
              <a:path w="1693545" h="20955">
                <a:moveTo>
                  <a:pt x="1693443" y="0"/>
                </a:moveTo>
                <a:lnTo>
                  <a:pt x="1684134" y="1155"/>
                </a:lnTo>
                <a:lnTo>
                  <a:pt x="1674812" y="2209"/>
                </a:lnTo>
                <a:lnTo>
                  <a:pt x="1667548" y="4724"/>
                </a:lnTo>
                <a:lnTo>
                  <a:pt x="1664436" y="10248"/>
                </a:lnTo>
                <a:lnTo>
                  <a:pt x="1673580" y="9093"/>
                </a:lnTo>
                <a:lnTo>
                  <a:pt x="1682927" y="8013"/>
                </a:lnTo>
                <a:lnTo>
                  <a:pt x="1690281" y="5473"/>
                </a:lnTo>
                <a:lnTo>
                  <a:pt x="1693443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8871572" y="1601190"/>
            <a:ext cx="2153285" cy="1695450"/>
          </a:xfrm>
          <a:custGeom>
            <a:avLst/>
            <a:gdLst/>
            <a:ahLst/>
            <a:cxnLst/>
            <a:rect l="l" t="t" r="r" b="b"/>
            <a:pathLst>
              <a:path w="2153284" h="1695450">
                <a:moveTo>
                  <a:pt x="16052" y="1688630"/>
                </a:moveTo>
                <a:lnTo>
                  <a:pt x="14706" y="1684388"/>
                </a:lnTo>
                <a:lnTo>
                  <a:pt x="10096" y="1684058"/>
                </a:lnTo>
                <a:lnTo>
                  <a:pt x="4051" y="1686445"/>
                </a:lnTo>
                <a:lnTo>
                  <a:pt x="0" y="1690395"/>
                </a:lnTo>
                <a:lnTo>
                  <a:pt x="1358" y="1694688"/>
                </a:lnTo>
                <a:lnTo>
                  <a:pt x="5969" y="1695005"/>
                </a:lnTo>
                <a:lnTo>
                  <a:pt x="12014" y="1692579"/>
                </a:lnTo>
                <a:lnTo>
                  <a:pt x="16052" y="1688630"/>
                </a:lnTo>
                <a:close/>
              </a:path>
              <a:path w="2153284" h="1695450">
                <a:moveTo>
                  <a:pt x="2152662" y="4559"/>
                </a:moveTo>
                <a:lnTo>
                  <a:pt x="2151227" y="304"/>
                </a:lnTo>
                <a:lnTo>
                  <a:pt x="2146262" y="0"/>
                </a:lnTo>
                <a:lnTo>
                  <a:pt x="2139721" y="2413"/>
                </a:lnTo>
                <a:lnTo>
                  <a:pt x="2135314" y="6337"/>
                </a:lnTo>
                <a:lnTo>
                  <a:pt x="2136787" y="10553"/>
                </a:lnTo>
                <a:lnTo>
                  <a:pt x="2141778" y="10922"/>
                </a:lnTo>
                <a:lnTo>
                  <a:pt x="2148294" y="8509"/>
                </a:lnTo>
                <a:lnTo>
                  <a:pt x="2152662" y="4559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7146773" y="20641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690" y="0"/>
                </a:moveTo>
                <a:lnTo>
                  <a:pt x="0" y="15957"/>
                </a:lnTo>
                <a:lnTo>
                  <a:pt x="4159" y="28400"/>
                </a:lnTo>
                <a:lnTo>
                  <a:pt x="13825" y="36904"/>
                </a:lnTo>
                <a:lnTo>
                  <a:pt x="29659" y="41046"/>
                </a:lnTo>
                <a:lnTo>
                  <a:pt x="41145" y="27460"/>
                </a:lnTo>
                <a:lnTo>
                  <a:pt x="40711" y="12931"/>
                </a:lnTo>
                <a:lnTo>
                  <a:pt x="27508" y="2198"/>
                </a:lnTo>
                <a:lnTo>
                  <a:pt x="69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g object 394"/>
          <p:cNvSpPr/>
          <p:nvPr/>
        </p:nvSpPr>
        <p:spPr>
          <a:xfrm>
            <a:off x="8992158" y="1642274"/>
            <a:ext cx="3261360" cy="1705610"/>
          </a:xfrm>
          <a:custGeom>
            <a:avLst/>
            <a:gdLst/>
            <a:ahLst/>
            <a:cxnLst/>
            <a:rect l="l" t="t" r="r" b="b"/>
            <a:pathLst>
              <a:path w="3261359" h="1705610">
                <a:moveTo>
                  <a:pt x="16027" y="1698980"/>
                </a:moveTo>
                <a:lnTo>
                  <a:pt x="14693" y="1694764"/>
                </a:lnTo>
                <a:lnTo>
                  <a:pt x="10147" y="1694421"/>
                </a:lnTo>
                <a:lnTo>
                  <a:pt x="4089" y="1696834"/>
                </a:lnTo>
                <a:lnTo>
                  <a:pt x="0" y="1700745"/>
                </a:lnTo>
                <a:lnTo>
                  <a:pt x="1308" y="1704936"/>
                </a:lnTo>
                <a:lnTo>
                  <a:pt x="5867" y="1705330"/>
                </a:lnTo>
                <a:lnTo>
                  <a:pt x="11925" y="1702930"/>
                </a:lnTo>
                <a:lnTo>
                  <a:pt x="16027" y="1698980"/>
                </a:lnTo>
                <a:close/>
              </a:path>
              <a:path w="3261359" h="1705610">
                <a:moveTo>
                  <a:pt x="1569402" y="4622"/>
                </a:moveTo>
                <a:lnTo>
                  <a:pt x="1568056" y="342"/>
                </a:lnTo>
                <a:lnTo>
                  <a:pt x="1562912" y="0"/>
                </a:lnTo>
                <a:lnTo>
                  <a:pt x="1556334" y="2425"/>
                </a:lnTo>
                <a:lnTo>
                  <a:pt x="1551965" y="6388"/>
                </a:lnTo>
                <a:lnTo>
                  <a:pt x="1553425" y="10668"/>
                </a:lnTo>
                <a:lnTo>
                  <a:pt x="1558391" y="10960"/>
                </a:lnTo>
                <a:lnTo>
                  <a:pt x="1564944" y="8547"/>
                </a:lnTo>
                <a:lnTo>
                  <a:pt x="1569402" y="4622"/>
                </a:lnTo>
                <a:close/>
              </a:path>
              <a:path w="3261359" h="1705610">
                <a:moveTo>
                  <a:pt x="3261131" y="4622"/>
                </a:moveTo>
                <a:lnTo>
                  <a:pt x="3259607" y="342"/>
                </a:lnTo>
                <a:lnTo>
                  <a:pt x="3254616" y="0"/>
                </a:lnTo>
                <a:lnTo>
                  <a:pt x="3248101" y="2425"/>
                </a:lnTo>
                <a:lnTo>
                  <a:pt x="3243745" y="6388"/>
                </a:lnTo>
                <a:lnTo>
                  <a:pt x="3245243" y="10668"/>
                </a:lnTo>
                <a:lnTo>
                  <a:pt x="3250222" y="10960"/>
                </a:lnTo>
                <a:lnTo>
                  <a:pt x="3256762" y="8547"/>
                </a:lnTo>
                <a:lnTo>
                  <a:pt x="3261131" y="4622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g object 395"/>
          <p:cNvSpPr/>
          <p:nvPr/>
        </p:nvSpPr>
        <p:spPr>
          <a:xfrm>
            <a:off x="6220633" y="2084663"/>
            <a:ext cx="57150" cy="62230"/>
          </a:xfrm>
          <a:custGeom>
            <a:avLst/>
            <a:gdLst/>
            <a:ahLst/>
            <a:cxnLst/>
            <a:rect l="l" t="t" r="r" b="b"/>
            <a:pathLst>
              <a:path w="57150" h="62230">
                <a:moveTo>
                  <a:pt x="15800" y="0"/>
                </a:moveTo>
                <a:lnTo>
                  <a:pt x="7820" y="9682"/>
                </a:lnTo>
                <a:lnTo>
                  <a:pt x="2349" y="21183"/>
                </a:lnTo>
                <a:lnTo>
                  <a:pt x="0" y="34932"/>
                </a:lnTo>
                <a:lnTo>
                  <a:pt x="1385" y="51358"/>
                </a:lnTo>
                <a:lnTo>
                  <a:pt x="15044" y="52038"/>
                </a:lnTo>
                <a:lnTo>
                  <a:pt x="26353" y="54335"/>
                </a:lnTo>
                <a:lnTo>
                  <a:pt x="36072" y="57725"/>
                </a:lnTo>
                <a:lnTo>
                  <a:pt x="44959" y="61683"/>
                </a:lnTo>
                <a:lnTo>
                  <a:pt x="56832" y="44605"/>
                </a:lnTo>
                <a:lnTo>
                  <a:pt x="56606" y="23498"/>
                </a:lnTo>
                <a:lnTo>
                  <a:pt x="43268" y="6062"/>
                </a:lnTo>
                <a:lnTo>
                  <a:pt x="1580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g object 396"/>
          <p:cNvSpPr/>
          <p:nvPr/>
        </p:nvSpPr>
        <p:spPr>
          <a:xfrm>
            <a:off x="10066973" y="1652942"/>
            <a:ext cx="2272030" cy="82550"/>
          </a:xfrm>
          <a:custGeom>
            <a:avLst/>
            <a:gdLst/>
            <a:ahLst/>
            <a:cxnLst/>
            <a:rect l="l" t="t" r="r" b="b"/>
            <a:pathLst>
              <a:path w="2272029" h="82550">
                <a:moveTo>
                  <a:pt x="17335" y="76200"/>
                </a:moveTo>
                <a:lnTo>
                  <a:pt x="15913" y="71958"/>
                </a:lnTo>
                <a:lnTo>
                  <a:pt x="10934" y="71628"/>
                </a:lnTo>
                <a:lnTo>
                  <a:pt x="4406" y="74041"/>
                </a:lnTo>
                <a:lnTo>
                  <a:pt x="0" y="77978"/>
                </a:lnTo>
                <a:lnTo>
                  <a:pt x="1397" y="82207"/>
                </a:lnTo>
                <a:lnTo>
                  <a:pt x="6438" y="82537"/>
                </a:lnTo>
                <a:lnTo>
                  <a:pt x="12966" y="80137"/>
                </a:lnTo>
                <a:lnTo>
                  <a:pt x="17335" y="76200"/>
                </a:lnTo>
                <a:close/>
              </a:path>
              <a:path w="2272029" h="82550">
                <a:moveTo>
                  <a:pt x="409003" y="15379"/>
                </a:moveTo>
                <a:lnTo>
                  <a:pt x="401091" y="533"/>
                </a:lnTo>
                <a:lnTo>
                  <a:pt x="377342" y="0"/>
                </a:lnTo>
                <a:lnTo>
                  <a:pt x="377342" y="30873"/>
                </a:lnTo>
                <a:lnTo>
                  <a:pt x="401091" y="30251"/>
                </a:lnTo>
                <a:lnTo>
                  <a:pt x="409003" y="15379"/>
                </a:lnTo>
                <a:close/>
              </a:path>
              <a:path w="2272029" h="82550">
                <a:moveTo>
                  <a:pt x="550875" y="51371"/>
                </a:moveTo>
                <a:lnTo>
                  <a:pt x="541909" y="50101"/>
                </a:lnTo>
                <a:lnTo>
                  <a:pt x="535393" y="47028"/>
                </a:lnTo>
                <a:lnTo>
                  <a:pt x="529386" y="43586"/>
                </a:lnTo>
                <a:lnTo>
                  <a:pt x="521982" y="41160"/>
                </a:lnTo>
                <a:lnTo>
                  <a:pt x="522097" y="51485"/>
                </a:lnTo>
                <a:lnTo>
                  <a:pt x="510209" y="53352"/>
                </a:lnTo>
                <a:lnTo>
                  <a:pt x="507390" y="61696"/>
                </a:lnTo>
                <a:lnTo>
                  <a:pt x="516483" y="62992"/>
                </a:lnTo>
                <a:lnTo>
                  <a:pt x="523036" y="66078"/>
                </a:lnTo>
                <a:lnTo>
                  <a:pt x="529031" y="69545"/>
                </a:lnTo>
                <a:lnTo>
                  <a:pt x="536435" y="71958"/>
                </a:lnTo>
                <a:lnTo>
                  <a:pt x="536435" y="61582"/>
                </a:lnTo>
                <a:lnTo>
                  <a:pt x="548246" y="59766"/>
                </a:lnTo>
                <a:lnTo>
                  <a:pt x="550875" y="51371"/>
                </a:lnTo>
                <a:close/>
              </a:path>
              <a:path w="2272029" h="82550">
                <a:moveTo>
                  <a:pt x="594436" y="41160"/>
                </a:moveTo>
                <a:lnTo>
                  <a:pt x="593128" y="26593"/>
                </a:lnTo>
                <a:lnTo>
                  <a:pt x="585470" y="16598"/>
                </a:lnTo>
                <a:lnTo>
                  <a:pt x="571398" y="11176"/>
                </a:lnTo>
                <a:lnTo>
                  <a:pt x="550875" y="10299"/>
                </a:lnTo>
                <a:lnTo>
                  <a:pt x="550875" y="41160"/>
                </a:lnTo>
                <a:lnTo>
                  <a:pt x="594436" y="41160"/>
                </a:lnTo>
                <a:close/>
              </a:path>
              <a:path w="2272029" h="82550">
                <a:moveTo>
                  <a:pt x="1317371" y="30873"/>
                </a:moveTo>
                <a:lnTo>
                  <a:pt x="1300924" y="32042"/>
                </a:lnTo>
                <a:lnTo>
                  <a:pt x="1288618" y="36156"/>
                </a:lnTo>
                <a:lnTo>
                  <a:pt x="1279829" y="42748"/>
                </a:lnTo>
                <a:lnTo>
                  <a:pt x="1273924" y="51371"/>
                </a:lnTo>
                <a:lnTo>
                  <a:pt x="1290256" y="50215"/>
                </a:lnTo>
                <a:lnTo>
                  <a:pt x="1302512" y="46101"/>
                </a:lnTo>
                <a:lnTo>
                  <a:pt x="1311351" y="39497"/>
                </a:lnTo>
                <a:lnTo>
                  <a:pt x="1317371" y="30873"/>
                </a:lnTo>
                <a:close/>
              </a:path>
              <a:path w="2272029" h="82550">
                <a:moveTo>
                  <a:pt x="2271738" y="51371"/>
                </a:moveTo>
                <a:lnTo>
                  <a:pt x="2270912" y="39077"/>
                </a:lnTo>
                <a:lnTo>
                  <a:pt x="2268258" y="28105"/>
                </a:lnTo>
                <a:lnTo>
                  <a:pt x="2260117" y="21043"/>
                </a:lnTo>
                <a:lnTo>
                  <a:pt x="2242845" y="20535"/>
                </a:lnTo>
                <a:lnTo>
                  <a:pt x="2242845" y="41160"/>
                </a:lnTo>
                <a:lnTo>
                  <a:pt x="2251735" y="42506"/>
                </a:lnTo>
                <a:lnTo>
                  <a:pt x="2258225" y="45580"/>
                </a:lnTo>
                <a:lnTo>
                  <a:pt x="2264232" y="49009"/>
                </a:lnTo>
                <a:lnTo>
                  <a:pt x="2271738" y="51371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5931461" y="2197399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77" y="0"/>
                </a:moveTo>
                <a:lnTo>
                  <a:pt x="4376" y="2410"/>
                </a:lnTo>
                <a:lnTo>
                  <a:pt x="0" y="6351"/>
                </a:lnTo>
                <a:lnTo>
                  <a:pt x="1404" y="10578"/>
                </a:lnTo>
                <a:lnTo>
                  <a:pt x="6441" y="10945"/>
                </a:lnTo>
                <a:lnTo>
                  <a:pt x="13011" y="8544"/>
                </a:lnTo>
                <a:lnTo>
                  <a:pt x="17387" y="4607"/>
                </a:lnTo>
                <a:lnTo>
                  <a:pt x="15844" y="367"/>
                </a:lnTo>
                <a:lnTo>
                  <a:pt x="10877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11731300" y="1795726"/>
            <a:ext cx="72390" cy="29845"/>
          </a:xfrm>
          <a:custGeom>
            <a:avLst/>
            <a:gdLst/>
            <a:ahLst/>
            <a:cxnLst/>
            <a:rect l="l" t="t" r="r" b="b"/>
            <a:pathLst>
              <a:path w="72390" h="29844">
                <a:moveTo>
                  <a:pt x="26894" y="0"/>
                </a:moveTo>
                <a:lnTo>
                  <a:pt x="0" y="1071"/>
                </a:lnTo>
                <a:lnTo>
                  <a:pt x="6947" y="17380"/>
                </a:lnTo>
                <a:lnTo>
                  <a:pt x="31445" y="27522"/>
                </a:lnTo>
                <a:lnTo>
                  <a:pt x="58285" y="29610"/>
                </a:lnTo>
                <a:lnTo>
                  <a:pt x="72263" y="21759"/>
                </a:lnTo>
                <a:lnTo>
                  <a:pt x="55862" y="15444"/>
                </a:lnTo>
                <a:lnTo>
                  <a:pt x="43127" y="6491"/>
                </a:lnTo>
                <a:lnTo>
                  <a:pt x="2689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5627840" y="2259507"/>
            <a:ext cx="1230630" cy="72390"/>
          </a:xfrm>
          <a:custGeom>
            <a:avLst/>
            <a:gdLst/>
            <a:ahLst/>
            <a:cxnLst/>
            <a:rect l="l" t="t" r="r" b="b"/>
            <a:pathLst>
              <a:path w="1230630" h="72389">
                <a:moveTo>
                  <a:pt x="17297" y="24777"/>
                </a:moveTo>
                <a:lnTo>
                  <a:pt x="15849" y="20472"/>
                </a:lnTo>
                <a:lnTo>
                  <a:pt x="10858" y="20142"/>
                </a:lnTo>
                <a:lnTo>
                  <a:pt x="4343" y="22567"/>
                </a:lnTo>
                <a:lnTo>
                  <a:pt x="0" y="26517"/>
                </a:lnTo>
                <a:lnTo>
                  <a:pt x="1511" y="30797"/>
                </a:lnTo>
                <a:lnTo>
                  <a:pt x="6438" y="31115"/>
                </a:lnTo>
                <a:lnTo>
                  <a:pt x="12928" y="28714"/>
                </a:lnTo>
                <a:lnTo>
                  <a:pt x="17297" y="24777"/>
                </a:lnTo>
                <a:close/>
              </a:path>
              <a:path w="1230630" h="72389">
                <a:moveTo>
                  <a:pt x="1100378" y="0"/>
                </a:moveTo>
                <a:lnTo>
                  <a:pt x="1071295" y="0"/>
                </a:lnTo>
                <a:lnTo>
                  <a:pt x="1071295" y="20459"/>
                </a:lnTo>
                <a:lnTo>
                  <a:pt x="1100378" y="20459"/>
                </a:lnTo>
                <a:lnTo>
                  <a:pt x="1100378" y="0"/>
                </a:lnTo>
                <a:close/>
              </a:path>
              <a:path w="1230630" h="72389">
                <a:moveTo>
                  <a:pt x="1230045" y="41656"/>
                </a:moveTo>
                <a:lnTo>
                  <a:pt x="1222159" y="27101"/>
                </a:lnTo>
                <a:lnTo>
                  <a:pt x="1201559" y="20459"/>
                </a:lnTo>
                <a:lnTo>
                  <a:pt x="1190294" y="33896"/>
                </a:lnTo>
                <a:lnTo>
                  <a:pt x="1187564" y="50736"/>
                </a:lnTo>
                <a:lnTo>
                  <a:pt x="1195451" y="65290"/>
                </a:lnTo>
                <a:lnTo>
                  <a:pt x="1216050" y="71869"/>
                </a:lnTo>
                <a:lnTo>
                  <a:pt x="1227302" y="58470"/>
                </a:lnTo>
                <a:lnTo>
                  <a:pt x="1230045" y="41656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12367526" y="1893203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264" y="0"/>
                </a:moveTo>
                <a:lnTo>
                  <a:pt x="3420" y="783"/>
                </a:lnTo>
                <a:lnTo>
                  <a:pt x="0" y="6448"/>
                </a:lnTo>
                <a:lnTo>
                  <a:pt x="1861" y="10552"/>
                </a:lnTo>
                <a:lnTo>
                  <a:pt x="6164" y="13030"/>
                </a:lnTo>
                <a:lnTo>
                  <a:pt x="10988" y="12217"/>
                </a:lnTo>
                <a:lnTo>
                  <a:pt x="14414" y="6448"/>
                </a:lnTo>
                <a:lnTo>
                  <a:pt x="12580" y="2440"/>
                </a:lnTo>
                <a:lnTo>
                  <a:pt x="8264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6958089" y="2351988"/>
            <a:ext cx="262255" cy="31750"/>
          </a:xfrm>
          <a:custGeom>
            <a:avLst/>
            <a:gdLst/>
            <a:ahLst/>
            <a:cxnLst/>
            <a:rect l="l" t="t" r="r" b="b"/>
            <a:pathLst>
              <a:path w="262254" h="31750">
                <a:moveTo>
                  <a:pt x="17335" y="24841"/>
                </a:moveTo>
                <a:lnTo>
                  <a:pt x="15875" y="20624"/>
                </a:lnTo>
                <a:lnTo>
                  <a:pt x="10883" y="20269"/>
                </a:lnTo>
                <a:lnTo>
                  <a:pt x="4368" y="22656"/>
                </a:lnTo>
                <a:lnTo>
                  <a:pt x="0" y="26581"/>
                </a:lnTo>
                <a:lnTo>
                  <a:pt x="1435" y="30797"/>
                </a:lnTo>
                <a:lnTo>
                  <a:pt x="6426" y="31153"/>
                </a:lnTo>
                <a:lnTo>
                  <a:pt x="12954" y="28752"/>
                </a:lnTo>
                <a:lnTo>
                  <a:pt x="17335" y="24841"/>
                </a:lnTo>
                <a:close/>
              </a:path>
              <a:path w="262254" h="31750">
                <a:moveTo>
                  <a:pt x="261823" y="0"/>
                </a:moveTo>
                <a:lnTo>
                  <a:pt x="252590" y="1219"/>
                </a:lnTo>
                <a:lnTo>
                  <a:pt x="243243" y="2311"/>
                </a:lnTo>
                <a:lnTo>
                  <a:pt x="235953" y="4838"/>
                </a:lnTo>
                <a:lnTo>
                  <a:pt x="232892" y="10363"/>
                </a:lnTo>
                <a:lnTo>
                  <a:pt x="242049" y="9144"/>
                </a:lnTo>
                <a:lnTo>
                  <a:pt x="251333" y="8026"/>
                </a:lnTo>
                <a:lnTo>
                  <a:pt x="258635" y="5486"/>
                </a:lnTo>
                <a:lnTo>
                  <a:pt x="261823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11673635" y="2002541"/>
            <a:ext cx="72390" cy="62230"/>
          </a:xfrm>
          <a:custGeom>
            <a:avLst/>
            <a:gdLst/>
            <a:ahLst/>
            <a:cxnLst/>
            <a:rect l="l" t="t" r="r" b="b"/>
            <a:pathLst>
              <a:path w="72390" h="62230">
                <a:moveTo>
                  <a:pt x="28778" y="0"/>
                </a:moveTo>
                <a:lnTo>
                  <a:pt x="22563" y="8435"/>
                </a:lnTo>
                <a:lnTo>
                  <a:pt x="10845" y="12936"/>
                </a:lnTo>
                <a:lnTo>
                  <a:pt x="899" y="18696"/>
                </a:lnTo>
                <a:lnTo>
                  <a:pt x="0" y="30911"/>
                </a:lnTo>
                <a:lnTo>
                  <a:pt x="17703" y="38780"/>
                </a:lnTo>
                <a:lnTo>
                  <a:pt x="33659" y="47918"/>
                </a:lnTo>
                <a:lnTo>
                  <a:pt x="50804" y="56259"/>
                </a:lnTo>
                <a:lnTo>
                  <a:pt x="72072" y="61734"/>
                </a:lnTo>
                <a:lnTo>
                  <a:pt x="69935" y="40169"/>
                </a:lnTo>
                <a:lnTo>
                  <a:pt x="62117" y="22599"/>
                </a:lnTo>
                <a:lnTo>
                  <a:pt x="48453" y="9163"/>
                </a:lnTo>
                <a:lnTo>
                  <a:pt x="2877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6164173" y="2458325"/>
            <a:ext cx="14604" cy="24130"/>
          </a:xfrm>
          <a:custGeom>
            <a:avLst/>
            <a:gdLst/>
            <a:ahLst/>
            <a:cxnLst/>
            <a:rect l="l" t="t" r="r" b="b"/>
            <a:pathLst>
              <a:path w="14604" h="24130">
                <a:moveTo>
                  <a:pt x="3974" y="0"/>
                </a:moveTo>
                <a:lnTo>
                  <a:pt x="0" y="6848"/>
                </a:lnTo>
                <a:lnTo>
                  <a:pt x="920" y="15209"/>
                </a:lnTo>
                <a:lnTo>
                  <a:pt x="5253" y="22021"/>
                </a:lnTo>
                <a:lnTo>
                  <a:pt x="10606" y="23800"/>
                </a:lnTo>
                <a:lnTo>
                  <a:pt x="14592" y="17059"/>
                </a:lnTo>
                <a:lnTo>
                  <a:pt x="13682" y="8620"/>
                </a:lnTo>
                <a:lnTo>
                  <a:pt x="9339" y="1762"/>
                </a:lnTo>
                <a:lnTo>
                  <a:pt x="3974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11267250" y="2043315"/>
            <a:ext cx="594360" cy="21590"/>
          </a:xfrm>
          <a:custGeom>
            <a:avLst/>
            <a:gdLst/>
            <a:ahLst/>
            <a:cxnLst/>
            <a:rect l="l" t="t" r="r" b="b"/>
            <a:pathLst>
              <a:path w="594359" h="21589">
                <a:moveTo>
                  <a:pt x="17246" y="4572"/>
                </a:moveTo>
                <a:lnTo>
                  <a:pt x="15786" y="355"/>
                </a:lnTo>
                <a:lnTo>
                  <a:pt x="10858" y="0"/>
                </a:lnTo>
                <a:lnTo>
                  <a:pt x="4368" y="2413"/>
                </a:lnTo>
                <a:lnTo>
                  <a:pt x="0" y="6350"/>
                </a:lnTo>
                <a:lnTo>
                  <a:pt x="1422" y="10566"/>
                </a:lnTo>
                <a:lnTo>
                  <a:pt x="6400" y="10922"/>
                </a:lnTo>
                <a:lnTo>
                  <a:pt x="12903" y="8509"/>
                </a:lnTo>
                <a:lnTo>
                  <a:pt x="17246" y="4572"/>
                </a:lnTo>
                <a:close/>
              </a:path>
              <a:path w="594359" h="21589">
                <a:moveTo>
                  <a:pt x="594245" y="342"/>
                </a:moveTo>
                <a:lnTo>
                  <a:pt x="565315" y="342"/>
                </a:lnTo>
                <a:lnTo>
                  <a:pt x="565315" y="20967"/>
                </a:lnTo>
                <a:lnTo>
                  <a:pt x="594245" y="20967"/>
                </a:lnTo>
                <a:lnTo>
                  <a:pt x="594245" y="34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12295346" y="2095116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4">
                <a:moveTo>
                  <a:pt x="28816" y="0"/>
                </a:moveTo>
                <a:lnTo>
                  <a:pt x="19688" y="1116"/>
                </a:lnTo>
                <a:lnTo>
                  <a:pt x="10407" y="2176"/>
                </a:lnTo>
                <a:lnTo>
                  <a:pt x="3127" y="4691"/>
                </a:lnTo>
                <a:lnTo>
                  <a:pt x="0" y="10172"/>
                </a:lnTo>
                <a:lnTo>
                  <a:pt x="18441" y="7986"/>
                </a:lnTo>
                <a:lnTo>
                  <a:pt x="25719" y="5463"/>
                </a:lnTo>
                <a:lnTo>
                  <a:pt x="28816" y="0"/>
                </a:lnTo>
                <a:close/>
              </a:path>
            </a:pathLst>
          </a:custGeom>
          <a:solidFill>
            <a:srgbClr val="AADAEA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6156261" y="2557627"/>
            <a:ext cx="1020444" cy="52705"/>
          </a:xfrm>
          <a:custGeom>
            <a:avLst/>
            <a:gdLst/>
            <a:ahLst/>
            <a:cxnLst/>
            <a:rect l="l" t="t" r="r" b="b"/>
            <a:pathLst>
              <a:path w="1020444" h="52705">
                <a:moveTo>
                  <a:pt x="23495" y="35496"/>
                </a:moveTo>
                <a:lnTo>
                  <a:pt x="7912" y="41198"/>
                </a:lnTo>
                <a:lnTo>
                  <a:pt x="0" y="52209"/>
                </a:lnTo>
                <a:lnTo>
                  <a:pt x="13030" y="44742"/>
                </a:lnTo>
                <a:lnTo>
                  <a:pt x="23495" y="35496"/>
                </a:lnTo>
                <a:close/>
              </a:path>
              <a:path w="1020444" h="52705">
                <a:moveTo>
                  <a:pt x="1020165" y="0"/>
                </a:moveTo>
                <a:lnTo>
                  <a:pt x="1010932" y="1155"/>
                </a:lnTo>
                <a:lnTo>
                  <a:pt x="1001572" y="2235"/>
                </a:lnTo>
                <a:lnTo>
                  <a:pt x="994257" y="4775"/>
                </a:lnTo>
                <a:lnTo>
                  <a:pt x="991196" y="10325"/>
                </a:lnTo>
                <a:lnTo>
                  <a:pt x="1000429" y="9118"/>
                </a:lnTo>
                <a:lnTo>
                  <a:pt x="1009764" y="8001"/>
                </a:lnTo>
                <a:lnTo>
                  <a:pt x="1017054" y="5461"/>
                </a:lnTo>
                <a:lnTo>
                  <a:pt x="1020165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11760381" y="2189174"/>
            <a:ext cx="29209" cy="15875"/>
          </a:xfrm>
          <a:custGeom>
            <a:avLst/>
            <a:gdLst/>
            <a:ahLst/>
            <a:cxnLst/>
            <a:rect l="l" t="t" r="r" b="b"/>
            <a:pathLst>
              <a:path w="29209" h="15875">
                <a:moveTo>
                  <a:pt x="15608" y="0"/>
                </a:moveTo>
                <a:lnTo>
                  <a:pt x="5926" y="1836"/>
                </a:lnTo>
                <a:lnTo>
                  <a:pt x="0" y="8710"/>
                </a:lnTo>
                <a:lnTo>
                  <a:pt x="3919" y="14848"/>
                </a:lnTo>
                <a:lnTo>
                  <a:pt x="10655" y="15735"/>
                </a:lnTo>
                <a:lnTo>
                  <a:pt x="19248" y="13109"/>
                </a:lnTo>
                <a:lnTo>
                  <a:pt x="28740" y="8710"/>
                </a:lnTo>
                <a:lnTo>
                  <a:pt x="24670" y="2518"/>
                </a:lnTo>
                <a:lnTo>
                  <a:pt x="15608" y="0"/>
                </a:lnTo>
                <a:close/>
              </a:path>
            </a:pathLst>
          </a:custGeom>
          <a:solidFill>
            <a:srgbClr val="AADAEA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11368405" y="2247785"/>
            <a:ext cx="683260" cy="98425"/>
          </a:xfrm>
          <a:custGeom>
            <a:avLst/>
            <a:gdLst/>
            <a:ahLst/>
            <a:cxnLst/>
            <a:rect l="l" t="t" r="r" b="b"/>
            <a:pathLst>
              <a:path w="683259" h="98425">
                <a:moveTo>
                  <a:pt x="17424" y="26327"/>
                </a:moveTo>
                <a:lnTo>
                  <a:pt x="15938" y="22136"/>
                </a:lnTo>
                <a:lnTo>
                  <a:pt x="10883" y="21742"/>
                </a:lnTo>
                <a:lnTo>
                  <a:pt x="4343" y="24155"/>
                </a:lnTo>
                <a:lnTo>
                  <a:pt x="0" y="28143"/>
                </a:lnTo>
                <a:lnTo>
                  <a:pt x="1536" y="32423"/>
                </a:lnTo>
                <a:lnTo>
                  <a:pt x="6477" y="32689"/>
                </a:lnTo>
                <a:lnTo>
                  <a:pt x="13030" y="30251"/>
                </a:lnTo>
                <a:lnTo>
                  <a:pt x="17424" y="26327"/>
                </a:lnTo>
                <a:close/>
              </a:path>
              <a:path w="683259" h="98425">
                <a:moveTo>
                  <a:pt x="394055" y="15405"/>
                </a:moveTo>
                <a:lnTo>
                  <a:pt x="387502" y="4610"/>
                </a:lnTo>
                <a:lnTo>
                  <a:pt x="372313" y="0"/>
                </a:lnTo>
                <a:lnTo>
                  <a:pt x="348449" y="1524"/>
                </a:lnTo>
                <a:lnTo>
                  <a:pt x="349161" y="16433"/>
                </a:lnTo>
                <a:lnTo>
                  <a:pt x="361416" y="23177"/>
                </a:lnTo>
                <a:lnTo>
                  <a:pt x="378066" y="26809"/>
                </a:lnTo>
                <a:lnTo>
                  <a:pt x="391972" y="32423"/>
                </a:lnTo>
                <a:lnTo>
                  <a:pt x="394055" y="15405"/>
                </a:lnTo>
                <a:close/>
              </a:path>
              <a:path w="683259" h="98425">
                <a:moveTo>
                  <a:pt x="682967" y="91490"/>
                </a:moveTo>
                <a:lnTo>
                  <a:pt x="666623" y="73469"/>
                </a:lnTo>
                <a:lnTo>
                  <a:pt x="655548" y="92481"/>
                </a:lnTo>
                <a:lnTo>
                  <a:pt x="670140" y="98158"/>
                </a:lnTo>
                <a:lnTo>
                  <a:pt x="682967" y="9149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6062954" y="2773502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10" h="20955">
                <a:moveTo>
                  <a:pt x="29108" y="0"/>
                </a:moveTo>
                <a:lnTo>
                  <a:pt x="0" y="0"/>
                </a:lnTo>
                <a:lnTo>
                  <a:pt x="0" y="20612"/>
                </a:lnTo>
                <a:lnTo>
                  <a:pt x="29108" y="20612"/>
                </a:lnTo>
                <a:lnTo>
                  <a:pt x="2910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12222820" y="2382973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14592" y="0"/>
                </a:moveTo>
                <a:lnTo>
                  <a:pt x="14668" y="10337"/>
                </a:lnTo>
                <a:lnTo>
                  <a:pt x="2844" y="12230"/>
                </a:lnTo>
                <a:lnTo>
                  <a:pt x="0" y="20548"/>
                </a:lnTo>
                <a:lnTo>
                  <a:pt x="9082" y="21873"/>
                </a:lnTo>
                <a:lnTo>
                  <a:pt x="15630" y="24968"/>
                </a:lnTo>
                <a:lnTo>
                  <a:pt x="21602" y="28424"/>
                </a:lnTo>
                <a:lnTo>
                  <a:pt x="28956" y="30835"/>
                </a:lnTo>
                <a:lnTo>
                  <a:pt x="28956" y="20510"/>
                </a:lnTo>
                <a:lnTo>
                  <a:pt x="40779" y="18681"/>
                </a:lnTo>
                <a:lnTo>
                  <a:pt x="43408" y="10185"/>
                </a:lnTo>
                <a:lnTo>
                  <a:pt x="34455" y="8931"/>
                </a:lnTo>
                <a:lnTo>
                  <a:pt x="27971" y="5878"/>
                </a:lnTo>
                <a:lnTo>
                  <a:pt x="22002" y="2432"/>
                </a:lnTo>
                <a:lnTo>
                  <a:pt x="14592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7234128" y="2824878"/>
            <a:ext cx="39370" cy="31115"/>
          </a:xfrm>
          <a:custGeom>
            <a:avLst/>
            <a:gdLst/>
            <a:ahLst/>
            <a:cxnLst/>
            <a:rect l="l" t="t" r="r" b="b"/>
            <a:pathLst>
              <a:path w="39370" h="31114">
                <a:moveTo>
                  <a:pt x="14490" y="0"/>
                </a:moveTo>
                <a:lnTo>
                  <a:pt x="11329" y="8078"/>
                </a:lnTo>
                <a:lnTo>
                  <a:pt x="5445" y="14184"/>
                </a:lnTo>
                <a:lnTo>
                  <a:pt x="460" y="20925"/>
                </a:lnTo>
                <a:lnTo>
                  <a:pt x="0" y="30911"/>
                </a:lnTo>
                <a:lnTo>
                  <a:pt x="29159" y="30911"/>
                </a:lnTo>
                <a:lnTo>
                  <a:pt x="37923" y="20640"/>
                </a:lnTo>
                <a:lnTo>
                  <a:pt x="39184" y="12079"/>
                </a:lnTo>
                <a:lnTo>
                  <a:pt x="31764" y="5206"/>
                </a:lnTo>
                <a:lnTo>
                  <a:pt x="1449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11948161" y="2619446"/>
            <a:ext cx="39370" cy="31115"/>
          </a:xfrm>
          <a:custGeom>
            <a:avLst/>
            <a:gdLst/>
            <a:ahLst/>
            <a:cxnLst/>
            <a:rect l="l" t="t" r="r" b="b"/>
            <a:pathLst>
              <a:path w="39370" h="31114">
                <a:moveTo>
                  <a:pt x="14490" y="0"/>
                </a:moveTo>
                <a:lnTo>
                  <a:pt x="11363" y="8045"/>
                </a:lnTo>
                <a:lnTo>
                  <a:pt x="5478" y="14149"/>
                </a:lnTo>
                <a:lnTo>
                  <a:pt x="476" y="20893"/>
                </a:lnTo>
                <a:lnTo>
                  <a:pt x="0" y="30861"/>
                </a:lnTo>
                <a:lnTo>
                  <a:pt x="28930" y="30861"/>
                </a:lnTo>
                <a:lnTo>
                  <a:pt x="37779" y="20586"/>
                </a:lnTo>
                <a:lnTo>
                  <a:pt x="39103" y="11996"/>
                </a:lnTo>
                <a:lnTo>
                  <a:pt x="31730" y="5123"/>
                </a:lnTo>
                <a:lnTo>
                  <a:pt x="1449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7240706" y="2695995"/>
            <a:ext cx="23495" cy="17145"/>
          </a:xfrm>
          <a:custGeom>
            <a:avLst/>
            <a:gdLst/>
            <a:ahLst/>
            <a:cxnLst/>
            <a:rect l="l" t="t" r="r" b="b"/>
            <a:pathLst>
              <a:path w="23495" h="17144">
                <a:moveTo>
                  <a:pt x="23460" y="0"/>
                </a:moveTo>
                <a:lnTo>
                  <a:pt x="7836" y="5647"/>
                </a:lnTo>
                <a:lnTo>
                  <a:pt x="0" y="16723"/>
                </a:lnTo>
                <a:lnTo>
                  <a:pt x="13027" y="9266"/>
                </a:lnTo>
                <a:lnTo>
                  <a:pt x="2346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11122521" y="2794368"/>
            <a:ext cx="59690" cy="31115"/>
          </a:xfrm>
          <a:custGeom>
            <a:avLst/>
            <a:gdLst/>
            <a:ahLst/>
            <a:cxnLst/>
            <a:rect l="l" t="t" r="r" b="b"/>
            <a:pathLst>
              <a:path w="59690" h="31114">
                <a:moveTo>
                  <a:pt x="17322" y="24676"/>
                </a:moveTo>
                <a:lnTo>
                  <a:pt x="15875" y="20421"/>
                </a:lnTo>
                <a:lnTo>
                  <a:pt x="10896" y="20104"/>
                </a:lnTo>
                <a:lnTo>
                  <a:pt x="4381" y="22517"/>
                </a:lnTo>
                <a:lnTo>
                  <a:pt x="0" y="26466"/>
                </a:lnTo>
                <a:lnTo>
                  <a:pt x="1435" y="30708"/>
                </a:lnTo>
                <a:lnTo>
                  <a:pt x="6438" y="31064"/>
                </a:lnTo>
                <a:lnTo>
                  <a:pt x="12954" y="28638"/>
                </a:lnTo>
                <a:lnTo>
                  <a:pt x="17322" y="24676"/>
                </a:lnTo>
                <a:close/>
              </a:path>
              <a:path w="59690" h="31114">
                <a:moveTo>
                  <a:pt x="59372" y="0"/>
                </a:moveTo>
                <a:lnTo>
                  <a:pt x="50165" y="1130"/>
                </a:lnTo>
                <a:lnTo>
                  <a:pt x="40843" y="2171"/>
                </a:lnTo>
                <a:lnTo>
                  <a:pt x="33540" y="4648"/>
                </a:lnTo>
                <a:lnTo>
                  <a:pt x="30365" y="10096"/>
                </a:lnTo>
                <a:lnTo>
                  <a:pt x="39585" y="8915"/>
                </a:lnTo>
                <a:lnTo>
                  <a:pt x="48933" y="7874"/>
                </a:lnTo>
                <a:lnTo>
                  <a:pt x="56248" y="5422"/>
                </a:lnTo>
                <a:lnTo>
                  <a:pt x="59372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13235292" y="2818548"/>
            <a:ext cx="544195" cy="171450"/>
          </a:xfrm>
          <a:custGeom>
            <a:avLst/>
            <a:gdLst/>
            <a:ahLst/>
            <a:cxnLst/>
            <a:rect l="l" t="t" r="r" b="b"/>
            <a:pathLst>
              <a:path w="544194" h="171450">
                <a:moveTo>
                  <a:pt x="14338" y="6527"/>
                </a:moveTo>
                <a:lnTo>
                  <a:pt x="12560" y="2463"/>
                </a:lnTo>
                <a:lnTo>
                  <a:pt x="8255" y="0"/>
                </a:lnTo>
                <a:lnTo>
                  <a:pt x="3390" y="800"/>
                </a:lnTo>
                <a:lnTo>
                  <a:pt x="0" y="6527"/>
                </a:lnTo>
                <a:lnTo>
                  <a:pt x="1816" y="10566"/>
                </a:lnTo>
                <a:lnTo>
                  <a:pt x="6108" y="13030"/>
                </a:lnTo>
                <a:lnTo>
                  <a:pt x="10934" y="12242"/>
                </a:lnTo>
                <a:lnTo>
                  <a:pt x="14338" y="6527"/>
                </a:lnTo>
                <a:close/>
              </a:path>
              <a:path w="544194" h="171450">
                <a:moveTo>
                  <a:pt x="543826" y="159232"/>
                </a:moveTo>
                <a:lnTo>
                  <a:pt x="542518" y="145300"/>
                </a:lnTo>
                <a:lnTo>
                  <a:pt x="530199" y="133934"/>
                </a:lnTo>
                <a:lnTo>
                  <a:pt x="506031" y="129882"/>
                </a:lnTo>
                <a:lnTo>
                  <a:pt x="505307" y="145872"/>
                </a:lnTo>
                <a:lnTo>
                  <a:pt x="509460" y="158330"/>
                </a:lnTo>
                <a:lnTo>
                  <a:pt x="519125" y="166839"/>
                </a:lnTo>
                <a:lnTo>
                  <a:pt x="534962" y="170967"/>
                </a:lnTo>
                <a:lnTo>
                  <a:pt x="543826" y="15923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11009857" y="3137579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13179" y="0"/>
                </a:moveTo>
                <a:lnTo>
                  <a:pt x="0" y="11988"/>
                </a:lnTo>
                <a:lnTo>
                  <a:pt x="10031" y="20412"/>
                </a:lnTo>
                <a:lnTo>
                  <a:pt x="28904" y="21191"/>
                </a:lnTo>
                <a:lnTo>
                  <a:pt x="42249" y="10248"/>
                </a:lnTo>
                <a:lnTo>
                  <a:pt x="33266" y="8924"/>
                </a:lnTo>
                <a:lnTo>
                  <a:pt x="26757" y="5862"/>
                </a:lnTo>
                <a:lnTo>
                  <a:pt x="20727" y="2431"/>
                </a:lnTo>
                <a:lnTo>
                  <a:pt x="13179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12915596" y="3010179"/>
            <a:ext cx="146050" cy="82550"/>
          </a:xfrm>
          <a:custGeom>
            <a:avLst/>
            <a:gdLst/>
            <a:ahLst/>
            <a:cxnLst/>
            <a:rect l="l" t="t" r="r" b="b"/>
            <a:pathLst>
              <a:path w="146050" h="82550">
                <a:moveTo>
                  <a:pt x="17360" y="76212"/>
                </a:moveTo>
                <a:lnTo>
                  <a:pt x="15976" y="71983"/>
                </a:lnTo>
                <a:lnTo>
                  <a:pt x="10896" y="71602"/>
                </a:lnTo>
                <a:lnTo>
                  <a:pt x="4330" y="73990"/>
                </a:lnTo>
                <a:lnTo>
                  <a:pt x="0" y="77927"/>
                </a:lnTo>
                <a:lnTo>
                  <a:pt x="1600" y="82156"/>
                </a:lnTo>
                <a:lnTo>
                  <a:pt x="6515" y="82537"/>
                </a:lnTo>
                <a:lnTo>
                  <a:pt x="12992" y="80137"/>
                </a:lnTo>
                <a:lnTo>
                  <a:pt x="17360" y="76212"/>
                </a:lnTo>
                <a:close/>
              </a:path>
              <a:path w="146050" h="82550">
                <a:moveTo>
                  <a:pt x="146050" y="0"/>
                </a:moveTo>
                <a:lnTo>
                  <a:pt x="136829" y="1143"/>
                </a:lnTo>
                <a:lnTo>
                  <a:pt x="127495" y="2209"/>
                </a:lnTo>
                <a:lnTo>
                  <a:pt x="120192" y="4737"/>
                </a:lnTo>
                <a:lnTo>
                  <a:pt x="117081" y="10248"/>
                </a:lnTo>
                <a:lnTo>
                  <a:pt x="126301" y="9093"/>
                </a:lnTo>
                <a:lnTo>
                  <a:pt x="135623" y="8026"/>
                </a:lnTo>
                <a:lnTo>
                  <a:pt x="142925" y="5499"/>
                </a:lnTo>
                <a:lnTo>
                  <a:pt x="146050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g object 418"/>
          <p:cNvSpPr/>
          <p:nvPr/>
        </p:nvSpPr>
        <p:spPr>
          <a:xfrm>
            <a:off x="7321874" y="2884623"/>
            <a:ext cx="58419" cy="31750"/>
          </a:xfrm>
          <a:custGeom>
            <a:avLst/>
            <a:gdLst/>
            <a:ahLst/>
            <a:cxnLst/>
            <a:rect l="l" t="t" r="r" b="b"/>
            <a:pathLst>
              <a:path w="58420" h="31750">
                <a:moveTo>
                  <a:pt x="0" y="0"/>
                </a:moveTo>
                <a:lnTo>
                  <a:pt x="0" y="30861"/>
                </a:lnTo>
                <a:lnTo>
                  <a:pt x="22400" y="31447"/>
                </a:lnTo>
                <a:lnTo>
                  <a:pt x="39908" y="28494"/>
                </a:lnTo>
                <a:lnTo>
                  <a:pt x="51936" y="21590"/>
                </a:lnTo>
                <a:lnTo>
                  <a:pt x="57899" y="10325"/>
                </a:lnTo>
                <a:lnTo>
                  <a:pt x="40871" y="9504"/>
                </a:lnTo>
                <a:lnTo>
                  <a:pt x="28325" y="5543"/>
                </a:lnTo>
                <a:lnTo>
                  <a:pt x="16092" y="1391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g object 419"/>
          <p:cNvSpPr/>
          <p:nvPr/>
        </p:nvSpPr>
        <p:spPr>
          <a:xfrm>
            <a:off x="12814405" y="3092028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36" y="0"/>
                </a:moveTo>
                <a:lnTo>
                  <a:pt x="4337" y="2434"/>
                </a:lnTo>
                <a:lnTo>
                  <a:pt x="0" y="6384"/>
                </a:lnTo>
                <a:lnTo>
                  <a:pt x="1492" y="10626"/>
                </a:lnTo>
                <a:lnTo>
                  <a:pt x="6415" y="10981"/>
                </a:lnTo>
                <a:lnTo>
                  <a:pt x="12919" y="8540"/>
                </a:lnTo>
                <a:lnTo>
                  <a:pt x="17294" y="4561"/>
                </a:lnTo>
                <a:lnTo>
                  <a:pt x="15830" y="301"/>
                </a:lnTo>
                <a:lnTo>
                  <a:pt x="1083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g object 420"/>
          <p:cNvSpPr/>
          <p:nvPr/>
        </p:nvSpPr>
        <p:spPr>
          <a:xfrm>
            <a:off x="11991568" y="3101796"/>
            <a:ext cx="184150" cy="62865"/>
          </a:xfrm>
          <a:custGeom>
            <a:avLst/>
            <a:gdLst/>
            <a:ahLst/>
            <a:cxnLst/>
            <a:rect l="l" t="t" r="r" b="b"/>
            <a:pathLst>
              <a:path w="184150" h="62864">
                <a:moveTo>
                  <a:pt x="43446" y="21399"/>
                </a:moveTo>
                <a:lnTo>
                  <a:pt x="41503" y="9918"/>
                </a:lnTo>
                <a:lnTo>
                  <a:pt x="33286" y="2908"/>
                </a:lnTo>
                <a:lnTo>
                  <a:pt x="19278" y="0"/>
                </a:lnTo>
                <a:lnTo>
                  <a:pt x="0" y="863"/>
                </a:lnTo>
                <a:lnTo>
                  <a:pt x="0" y="21399"/>
                </a:lnTo>
                <a:lnTo>
                  <a:pt x="43446" y="21399"/>
                </a:lnTo>
                <a:close/>
              </a:path>
              <a:path w="184150" h="62864">
                <a:moveTo>
                  <a:pt x="183730" y="50863"/>
                </a:moveTo>
                <a:lnTo>
                  <a:pt x="180479" y="41783"/>
                </a:lnTo>
                <a:lnTo>
                  <a:pt x="173748" y="30251"/>
                </a:lnTo>
                <a:lnTo>
                  <a:pt x="173532" y="11188"/>
                </a:lnTo>
                <a:lnTo>
                  <a:pt x="139446" y="17284"/>
                </a:lnTo>
                <a:lnTo>
                  <a:pt x="133553" y="34213"/>
                </a:lnTo>
                <a:lnTo>
                  <a:pt x="147650" y="52476"/>
                </a:lnTo>
                <a:lnTo>
                  <a:pt x="173532" y="62598"/>
                </a:lnTo>
                <a:lnTo>
                  <a:pt x="183730" y="50863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7047000" y="2915479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43332" y="0"/>
                </a:moveTo>
                <a:lnTo>
                  <a:pt x="0" y="0"/>
                </a:lnTo>
                <a:lnTo>
                  <a:pt x="0" y="30873"/>
                </a:lnTo>
                <a:lnTo>
                  <a:pt x="29006" y="30873"/>
                </a:lnTo>
                <a:lnTo>
                  <a:pt x="32189" y="22822"/>
                </a:lnTo>
                <a:lnTo>
                  <a:pt x="38069" y="16708"/>
                </a:lnTo>
                <a:lnTo>
                  <a:pt x="42999" y="9958"/>
                </a:lnTo>
                <a:lnTo>
                  <a:pt x="43332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12353125" y="3123197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4">
                <a:moveTo>
                  <a:pt x="28816" y="0"/>
                </a:moveTo>
                <a:lnTo>
                  <a:pt x="19650" y="1222"/>
                </a:lnTo>
                <a:lnTo>
                  <a:pt x="10364" y="2333"/>
                </a:lnTo>
                <a:lnTo>
                  <a:pt x="3100" y="4868"/>
                </a:lnTo>
                <a:lnTo>
                  <a:pt x="0" y="10363"/>
                </a:lnTo>
                <a:lnTo>
                  <a:pt x="9206" y="9177"/>
                </a:lnTo>
                <a:lnTo>
                  <a:pt x="18513" y="8072"/>
                </a:lnTo>
                <a:lnTo>
                  <a:pt x="25767" y="5521"/>
                </a:lnTo>
                <a:lnTo>
                  <a:pt x="28816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13929200" y="3133561"/>
            <a:ext cx="31750" cy="32384"/>
          </a:xfrm>
          <a:custGeom>
            <a:avLst/>
            <a:gdLst/>
            <a:ahLst/>
            <a:cxnLst/>
            <a:rect l="l" t="t" r="r" b="b"/>
            <a:pathLst>
              <a:path w="31750" h="32385">
                <a:moveTo>
                  <a:pt x="14554" y="0"/>
                </a:moveTo>
                <a:lnTo>
                  <a:pt x="13766" y="6184"/>
                </a:lnTo>
                <a:lnTo>
                  <a:pt x="12369" y="12115"/>
                </a:lnTo>
                <a:lnTo>
                  <a:pt x="0" y="10172"/>
                </a:lnTo>
                <a:lnTo>
                  <a:pt x="0" y="30835"/>
                </a:lnTo>
                <a:lnTo>
                  <a:pt x="21255" y="32154"/>
                </a:lnTo>
                <a:lnTo>
                  <a:pt x="31165" y="19856"/>
                </a:lnTo>
                <a:lnTo>
                  <a:pt x="29132" y="5339"/>
                </a:lnTo>
                <a:lnTo>
                  <a:pt x="1455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6524298" y="3164073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77" y="0"/>
                </a:moveTo>
                <a:lnTo>
                  <a:pt x="4369" y="2424"/>
                </a:lnTo>
                <a:lnTo>
                  <a:pt x="0" y="6348"/>
                </a:lnTo>
                <a:lnTo>
                  <a:pt x="1426" y="10529"/>
                </a:lnTo>
                <a:lnTo>
                  <a:pt x="6415" y="10925"/>
                </a:lnTo>
                <a:lnTo>
                  <a:pt x="12951" y="8505"/>
                </a:lnTo>
                <a:lnTo>
                  <a:pt x="17335" y="4545"/>
                </a:lnTo>
                <a:lnTo>
                  <a:pt x="15866" y="319"/>
                </a:lnTo>
                <a:lnTo>
                  <a:pt x="10877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12366154" y="3184539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835" y="0"/>
                </a:moveTo>
                <a:lnTo>
                  <a:pt x="4361" y="2408"/>
                </a:lnTo>
                <a:lnTo>
                  <a:pt x="0" y="6380"/>
                </a:lnTo>
                <a:lnTo>
                  <a:pt x="1378" y="10642"/>
                </a:lnTo>
                <a:lnTo>
                  <a:pt x="6393" y="11015"/>
                </a:lnTo>
                <a:lnTo>
                  <a:pt x="12914" y="8613"/>
                </a:lnTo>
                <a:lnTo>
                  <a:pt x="17271" y="4673"/>
                </a:lnTo>
                <a:lnTo>
                  <a:pt x="15793" y="431"/>
                </a:lnTo>
                <a:lnTo>
                  <a:pt x="10835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13105027" y="3186485"/>
            <a:ext cx="29209" cy="15240"/>
          </a:xfrm>
          <a:custGeom>
            <a:avLst/>
            <a:gdLst/>
            <a:ahLst/>
            <a:cxnLst/>
            <a:rect l="l" t="t" r="r" b="b"/>
            <a:pathLst>
              <a:path w="29209" h="15239">
                <a:moveTo>
                  <a:pt x="15727" y="0"/>
                </a:moveTo>
                <a:lnTo>
                  <a:pt x="5962" y="1827"/>
                </a:lnTo>
                <a:lnTo>
                  <a:pt x="0" y="8696"/>
                </a:lnTo>
                <a:lnTo>
                  <a:pt x="10413" y="10382"/>
                </a:lnTo>
                <a:lnTo>
                  <a:pt x="18089" y="13935"/>
                </a:lnTo>
                <a:lnTo>
                  <a:pt x="23972" y="14868"/>
                </a:lnTo>
                <a:lnTo>
                  <a:pt x="29006" y="8696"/>
                </a:lnTo>
                <a:lnTo>
                  <a:pt x="24879" y="2520"/>
                </a:lnTo>
                <a:lnTo>
                  <a:pt x="15727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7654302" y="2987471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09" h="20955">
                <a:moveTo>
                  <a:pt x="28854" y="0"/>
                </a:moveTo>
                <a:lnTo>
                  <a:pt x="0" y="0"/>
                </a:lnTo>
                <a:lnTo>
                  <a:pt x="0" y="20624"/>
                </a:lnTo>
                <a:lnTo>
                  <a:pt x="28854" y="20624"/>
                </a:lnTo>
                <a:lnTo>
                  <a:pt x="28854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12960349" y="3195180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09" h="20955">
                <a:moveTo>
                  <a:pt x="28968" y="0"/>
                </a:moveTo>
                <a:lnTo>
                  <a:pt x="0" y="0"/>
                </a:lnTo>
                <a:lnTo>
                  <a:pt x="0" y="20624"/>
                </a:lnTo>
                <a:lnTo>
                  <a:pt x="28968" y="20624"/>
                </a:lnTo>
                <a:lnTo>
                  <a:pt x="28968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7278496" y="3001568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212" y="0"/>
                </a:moveTo>
                <a:lnTo>
                  <a:pt x="3395" y="798"/>
                </a:lnTo>
                <a:lnTo>
                  <a:pt x="0" y="6524"/>
                </a:lnTo>
                <a:lnTo>
                  <a:pt x="1783" y="10567"/>
                </a:lnTo>
                <a:lnTo>
                  <a:pt x="6045" y="13039"/>
                </a:lnTo>
                <a:lnTo>
                  <a:pt x="10840" y="12253"/>
                </a:lnTo>
                <a:lnTo>
                  <a:pt x="14224" y="6524"/>
                </a:lnTo>
                <a:lnTo>
                  <a:pt x="12478" y="2463"/>
                </a:lnTo>
                <a:lnTo>
                  <a:pt x="8212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13697770" y="3229855"/>
            <a:ext cx="15240" cy="13335"/>
          </a:xfrm>
          <a:custGeom>
            <a:avLst/>
            <a:gdLst/>
            <a:ahLst/>
            <a:cxnLst/>
            <a:rect l="l" t="t" r="r" b="b"/>
            <a:pathLst>
              <a:path w="15240" h="13335">
                <a:moveTo>
                  <a:pt x="8435" y="0"/>
                </a:moveTo>
                <a:lnTo>
                  <a:pt x="3541" y="812"/>
                </a:lnTo>
                <a:lnTo>
                  <a:pt x="0" y="6557"/>
                </a:lnTo>
                <a:lnTo>
                  <a:pt x="1907" y="10538"/>
                </a:lnTo>
                <a:lnTo>
                  <a:pt x="6307" y="12982"/>
                </a:lnTo>
                <a:lnTo>
                  <a:pt x="11213" y="12214"/>
                </a:lnTo>
                <a:lnTo>
                  <a:pt x="14643" y="6557"/>
                </a:lnTo>
                <a:lnTo>
                  <a:pt x="12773" y="2466"/>
                </a:lnTo>
                <a:lnTo>
                  <a:pt x="8435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7784541" y="3038881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09" h="20955">
                <a:moveTo>
                  <a:pt x="28892" y="0"/>
                </a:moveTo>
                <a:lnTo>
                  <a:pt x="0" y="0"/>
                </a:lnTo>
                <a:lnTo>
                  <a:pt x="0" y="20612"/>
                </a:lnTo>
                <a:lnTo>
                  <a:pt x="28892" y="20612"/>
                </a:lnTo>
                <a:lnTo>
                  <a:pt x="28892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12251781" y="3250391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5">
                <a:moveTo>
                  <a:pt x="8378" y="0"/>
                </a:moveTo>
                <a:lnTo>
                  <a:pt x="3504" y="761"/>
                </a:lnTo>
                <a:lnTo>
                  <a:pt x="0" y="6448"/>
                </a:lnTo>
                <a:lnTo>
                  <a:pt x="1888" y="10515"/>
                </a:lnTo>
                <a:lnTo>
                  <a:pt x="6240" y="12987"/>
                </a:lnTo>
                <a:lnTo>
                  <a:pt x="11085" y="12190"/>
                </a:lnTo>
                <a:lnTo>
                  <a:pt x="14452" y="6448"/>
                </a:lnTo>
                <a:lnTo>
                  <a:pt x="12676" y="2462"/>
                </a:lnTo>
                <a:lnTo>
                  <a:pt x="8378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7235011" y="3080113"/>
            <a:ext cx="57785" cy="51435"/>
          </a:xfrm>
          <a:custGeom>
            <a:avLst/>
            <a:gdLst/>
            <a:ahLst/>
            <a:cxnLst/>
            <a:rect l="l" t="t" r="r" b="b"/>
            <a:pathLst>
              <a:path w="57784" h="51435">
                <a:moveTo>
                  <a:pt x="57708" y="0"/>
                </a:moveTo>
                <a:lnTo>
                  <a:pt x="0" y="0"/>
                </a:lnTo>
                <a:lnTo>
                  <a:pt x="1504" y="14341"/>
                </a:lnTo>
                <a:lnTo>
                  <a:pt x="9588" y="24014"/>
                </a:lnTo>
                <a:lnTo>
                  <a:pt x="16519" y="34513"/>
                </a:lnTo>
                <a:lnTo>
                  <a:pt x="14566" y="51333"/>
                </a:lnTo>
                <a:lnTo>
                  <a:pt x="45432" y="45591"/>
                </a:lnTo>
                <a:lnTo>
                  <a:pt x="52130" y="35105"/>
                </a:lnTo>
                <a:lnTo>
                  <a:pt x="50832" y="19900"/>
                </a:lnTo>
                <a:lnTo>
                  <a:pt x="5770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12250352" y="3287415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957" y="0"/>
                </a:moveTo>
                <a:lnTo>
                  <a:pt x="4421" y="2392"/>
                </a:lnTo>
                <a:lnTo>
                  <a:pt x="0" y="6338"/>
                </a:lnTo>
                <a:lnTo>
                  <a:pt x="1424" y="10590"/>
                </a:lnTo>
                <a:lnTo>
                  <a:pt x="6575" y="10888"/>
                </a:lnTo>
                <a:lnTo>
                  <a:pt x="13127" y="8488"/>
                </a:lnTo>
                <a:lnTo>
                  <a:pt x="17440" y="4593"/>
                </a:lnTo>
                <a:lnTo>
                  <a:pt x="15876" y="405"/>
                </a:lnTo>
                <a:lnTo>
                  <a:pt x="10957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13262593" y="332852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80" h="11429">
                <a:moveTo>
                  <a:pt x="10933" y="0"/>
                </a:moveTo>
                <a:lnTo>
                  <a:pt x="4394" y="2396"/>
                </a:lnTo>
                <a:lnTo>
                  <a:pt x="0" y="6336"/>
                </a:lnTo>
                <a:lnTo>
                  <a:pt x="1369" y="10626"/>
                </a:lnTo>
                <a:lnTo>
                  <a:pt x="6447" y="10999"/>
                </a:lnTo>
                <a:lnTo>
                  <a:pt x="13033" y="8573"/>
                </a:lnTo>
                <a:lnTo>
                  <a:pt x="17445" y="4602"/>
                </a:lnTo>
                <a:lnTo>
                  <a:pt x="16000" y="339"/>
                </a:lnTo>
                <a:lnTo>
                  <a:pt x="10933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7146852" y="3131111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30">
                <a:moveTo>
                  <a:pt x="10941" y="0"/>
                </a:moveTo>
                <a:lnTo>
                  <a:pt x="4382" y="2427"/>
                </a:lnTo>
                <a:lnTo>
                  <a:pt x="0" y="6371"/>
                </a:lnTo>
                <a:lnTo>
                  <a:pt x="1489" y="10585"/>
                </a:lnTo>
                <a:lnTo>
                  <a:pt x="6470" y="10871"/>
                </a:lnTo>
                <a:lnTo>
                  <a:pt x="12969" y="8446"/>
                </a:lnTo>
                <a:lnTo>
                  <a:pt x="17350" y="4529"/>
                </a:lnTo>
                <a:lnTo>
                  <a:pt x="15980" y="336"/>
                </a:lnTo>
                <a:lnTo>
                  <a:pt x="10941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11109866" y="3468008"/>
            <a:ext cx="58419" cy="27940"/>
          </a:xfrm>
          <a:custGeom>
            <a:avLst/>
            <a:gdLst/>
            <a:ahLst/>
            <a:cxnLst/>
            <a:rect l="l" t="t" r="r" b="b"/>
            <a:pathLst>
              <a:path w="58420" h="27939">
                <a:moveTo>
                  <a:pt x="23299" y="0"/>
                </a:moveTo>
                <a:lnTo>
                  <a:pt x="8105" y="5560"/>
                </a:lnTo>
                <a:lnTo>
                  <a:pt x="0" y="19092"/>
                </a:lnTo>
                <a:lnTo>
                  <a:pt x="16587" y="26502"/>
                </a:lnTo>
                <a:lnTo>
                  <a:pt x="34658" y="27936"/>
                </a:lnTo>
                <a:lnTo>
                  <a:pt x="49881" y="22377"/>
                </a:lnTo>
                <a:lnTo>
                  <a:pt x="57924" y="8805"/>
                </a:lnTo>
                <a:lnTo>
                  <a:pt x="41324" y="1413"/>
                </a:lnTo>
                <a:lnTo>
                  <a:pt x="23299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6525717" y="3349396"/>
            <a:ext cx="29209" cy="20955"/>
          </a:xfrm>
          <a:custGeom>
            <a:avLst/>
            <a:gdLst/>
            <a:ahLst/>
            <a:cxnLst/>
            <a:rect l="l" t="t" r="r" b="b"/>
            <a:pathLst>
              <a:path w="29209" h="20954">
                <a:moveTo>
                  <a:pt x="28892" y="0"/>
                </a:moveTo>
                <a:lnTo>
                  <a:pt x="0" y="0"/>
                </a:lnTo>
                <a:lnTo>
                  <a:pt x="0" y="20624"/>
                </a:lnTo>
                <a:lnTo>
                  <a:pt x="28892" y="20624"/>
                </a:lnTo>
                <a:lnTo>
                  <a:pt x="28892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13262585" y="3349053"/>
            <a:ext cx="88900" cy="21590"/>
          </a:xfrm>
          <a:custGeom>
            <a:avLst/>
            <a:gdLst/>
            <a:ahLst/>
            <a:cxnLst/>
            <a:rect l="l" t="t" r="r" b="b"/>
            <a:pathLst>
              <a:path w="88900" h="21589">
                <a:moveTo>
                  <a:pt x="17449" y="4622"/>
                </a:moveTo>
                <a:lnTo>
                  <a:pt x="16002" y="355"/>
                </a:lnTo>
                <a:lnTo>
                  <a:pt x="10934" y="0"/>
                </a:lnTo>
                <a:lnTo>
                  <a:pt x="4394" y="2425"/>
                </a:lnTo>
                <a:lnTo>
                  <a:pt x="0" y="6388"/>
                </a:lnTo>
                <a:lnTo>
                  <a:pt x="1371" y="10642"/>
                </a:lnTo>
                <a:lnTo>
                  <a:pt x="6451" y="11036"/>
                </a:lnTo>
                <a:lnTo>
                  <a:pt x="13030" y="8610"/>
                </a:lnTo>
                <a:lnTo>
                  <a:pt x="17449" y="4622"/>
                </a:lnTo>
                <a:close/>
              </a:path>
              <a:path w="88900" h="21589">
                <a:moveTo>
                  <a:pt x="88341" y="355"/>
                </a:moveTo>
                <a:lnTo>
                  <a:pt x="70954" y="914"/>
                </a:lnTo>
                <a:lnTo>
                  <a:pt x="55524" y="2806"/>
                </a:lnTo>
                <a:lnTo>
                  <a:pt x="45669" y="8636"/>
                </a:lnTo>
                <a:lnTo>
                  <a:pt x="45008" y="20980"/>
                </a:lnTo>
                <a:lnTo>
                  <a:pt x="61366" y="19773"/>
                </a:lnTo>
                <a:lnTo>
                  <a:pt x="73583" y="15633"/>
                </a:lnTo>
                <a:lnTo>
                  <a:pt x="82346" y="9004"/>
                </a:lnTo>
                <a:lnTo>
                  <a:pt x="88341" y="355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6467932" y="3162312"/>
            <a:ext cx="1198880" cy="228600"/>
          </a:xfrm>
          <a:custGeom>
            <a:avLst/>
            <a:gdLst/>
            <a:ahLst/>
            <a:cxnLst/>
            <a:rect l="l" t="t" r="r" b="b"/>
            <a:pathLst>
              <a:path w="1198880" h="228600">
                <a:moveTo>
                  <a:pt x="28930" y="217970"/>
                </a:moveTo>
                <a:lnTo>
                  <a:pt x="19710" y="219125"/>
                </a:lnTo>
                <a:lnTo>
                  <a:pt x="10401" y="220218"/>
                </a:lnTo>
                <a:lnTo>
                  <a:pt x="3111" y="222719"/>
                </a:lnTo>
                <a:lnTo>
                  <a:pt x="0" y="228180"/>
                </a:lnTo>
                <a:lnTo>
                  <a:pt x="18542" y="226034"/>
                </a:lnTo>
                <a:lnTo>
                  <a:pt x="25831" y="223507"/>
                </a:lnTo>
                <a:lnTo>
                  <a:pt x="28930" y="217970"/>
                </a:lnTo>
                <a:close/>
              </a:path>
              <a:path w="1198880" h="228600">
                <a:moveTo>
                  <a:pt x="1198727" y="22415"/>
                </a:moveTo>
                <a:lnTo>
                  <a:pt x="1186370" y="0"/>
                </a:lnTo>
                <a:lnTo>
                  <a:pt x="1163167" y="20510"/>
                </a:lnTo>
                <a:lnTo>
                  <a:pt x="1169352" y="31711"/>
                </a:lnTo>
                <a:lnTo>
                  <a:pt x="1187132" y="32677"/>
                </a:lnTo>
                <a:lnTo>
                  <a:pt x="1198727" y="22415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13336492" y="3394311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5" h="13335">
                <a:moveTo>
                  <a:pt x="8234" y="0"/>
                </a:moveTo>
                <a:lnTo>
                  <a:pt x="3397" y="787"/>
                </a:lnTo>
                <a:lnTo>
                  <a:pt x="0" y="6500"/>
                </a:lnTo>
                <a:lnTo>
                  <a:pt x="1813" y="10588"/>
                </a:lnTo>
                <a:lnTo>
                  <a:pt x="6124" y="13068"/>
                </a:lnTo>
                <a:lnTo>
                  <a:pt x="10983" y="12264"/>
                </a:lnTo>
                <a:lnTo>
                  <a:pt x="14439" y="6500"/>
                </a:lnTo>
                <a:lnTo>
                  <a:pt x="12564" y="2462"/>
                </a:lnTo>
                <a:lnTo>
                  <a:pt x="8234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11050618" y="353825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87" y="0"/>
                </a:moveTo>
                <a:lnTo>
                  <a:pt x="4363" y="2401"/>
                </a:lnTo>
                <a:lnTo>
                  <a:pt x="0" y="6331"/>
                </a:lnTo>
                <a:lnTo>
                  <a:pt x="1495" y="10583"/>
                </a:lnTo>
                <a:lnTo>
                  <a:pt x="6509" y="10928"/>
                </a:lnTo>
                <a:lnTo>
                  <a:pt x="13055" y="8507"/>
                </a:lnTo>
                <a:lnTo>
                  <a:pt x="17415" y="4561"/>
                </a:lnTo>
                <a:lnTo>
                  <a:pt x="15871" y="334"/>
                </a:lnTo>
                <a:lnTo>
                  <a:pt x="10887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13191769" y="3411194"/>
            <a:ext cx="665480" cy="87630"/>
          </a:xfrm>
          <a:custGeom>
            <a:avLst/>
            <a:gdLst/>
            <a:ahLst/>
            <a:cxnLst/>
            <a:rect l="l" t="t" r="r" b="b"/>
            <a:pathLst>
              <a:path w="665480" h="87629">
                <a:moveTo>
                  <a:pt x="24295" y="71793"/>
                </a:moveTo>
                <a:lnTo>
                  <a:pt x="0" y="61569"/>
                </a:lnTo>
                <a:lnTo>
                  <a:pt x="2400" y="87350"/>
                </a:lnTo>
                <a:lnTo>
                  <a:pt x="17792" y="85572"/>
                </a:lnTo>
                <a:lnTo>
                  <a:pt x="24295" y="71793"/>
                </a:lnTo>
                <a:close/>
              </a:path>
              <a:path w="665480" h="87629">
                <a:moveTo>
                  <a:pt x="665162" y="0"/>
                </a:moveTo>
                <a:lnTo>
                  <a:pt x="655929" y="1130"/>
                </a:lnTo>
                <a:lnTo>
                  <a:pt x="646620" y="2209"/>
                </a:lnTo>
                <a:lnTo>
                  <a:pt x="639356" y="4737"/>
                </a:lnTo>
                <a:lnTo>
                  <a:pt x="636231" y="10248"/>
                </a:lnTo>
                <a:lnTo>
                  <a:pt x="645414" y="9042"/>
                </a:lnTo>
                <a:lnTo>
                  <a:pt x="654735" y="7962"/>
                </a:lnTo>
                <a:lnTo>
                  <a:pt x="662025" y="5473"/>
                </a:lnTo>
                <a:lnTo>
                  <a:pt x="665162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11138865" y="3610504"/>
            <a:ext cx="43815" cy="31115"/>
          </a:xfrm>
          <a:custGeom>
            <a:avLst/>
            <a:gdLst/>
            <a:ahLst/>
            <a:cxnLst/>
            <a:rect l="l" t="t" r="r" b="b"/>
            <a:pathLst>
              <a:path w="43815" h="31114">
                <a:moveTo>
                  <a:pt x="43370" y="0"/>
                </a:moveTo>
                <a:lnTo>
                  <a:pt x="14592" y="0"/>
                </a:lnTo>
                <a:lnTo>
                  <a:pt x="11281" y="8034"/>
                </a:lnTo>
                <a:lnTo>
                  <a:pt x="5338" y="14116"/>
                </a:lnTo>
                <a:lnTo>
                  <a:pt x="374" y="20845"/>
                </a:lnTo>
                <a:lnTo>
                  <a:pt x="0" y="30822"/>
                </a:lnTo>
                <a:lnTo>
                  <a:pt x="43370" y="30822"/>
                </a:lnTo>
                <a:lnTo>
                  <a:pt x="43370" y="0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7538740" y="3307764"/>
            <a:ext cx="51435" cy="40005"/>
          </a:xfrm>
          <a:custGeom>
            <a:avLst/>
            <a:gdLst/>
            <a:ahLst/>
            <a:cxnLst/>
            <a:rect l="l" t="t" r="r" b="b"/>
            <a:pathLst>
              <a:path w="51434" h="40004">
                <a:moveTo>
                  <a:pt x="36063" y="0"/>
                </a:moveTo>
                <a:lnTo>
                  <a:pt x="0" y="8774"/>
                </a:lnTo>
                <a:lnTo>
                  <a:pt x="0" y="29310"/>
                </a:lnTo>
                <a:lnTo>
                  <a:pt x="30047" y="39402"/>
                </a:lnTo>
                <a:lnTo>
                  <a:pt x="48079" y="28854"/>
                </a:lnTo>
                <a:lnTo>
                  <a:pt x="51087" y="11206"/>
                </a:lnTo>
                <a:lnTo>
                  <a:pt x="36063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11528883" y="3579367"/>
            <a:ext cx="506730" cy="100965"/>
          </a:xfrm>
          <a:custGeom>
            <a:avLst/>
            <a:gdLst/>
            <a:ahLst/>
            <a:cxnLst/>
            <a:rect l="l" t="t" r="r" b="b"/>
            <a:pathLst>
              <a:path w="506729" h="100964">
                <a:moveTo>
                  <a:pt x="14325" y="6515"/>
                </a:moveTo>
                <a:lnTo>
                  <a:pt x="12458" y="2463"/>
                </a:lnTo>
                <a:lnTo>
                  <a:pt x="8178" y="0"/>
                </a:lnTo>
                <a:lnTo>
                  <a:pt x="3378" y="787"/>
                </a:lnTo>
                <a:lnTo>
                  <a:pt x="0" y="6515"/>
                </a:lnTo>
                <a:lnTo>
                  <a:pt x="1790" y="10553"/>
                </a:lnTo>
                <a:lnTo>
                  <a:pt x="6083" y="13030"/>
                </a:lnTo>
                <a:lnTo>
                  <a:pt x="10896" y="12242"/>
                </a:lnTo>
                <a:lnTo>
                  <a:pt x="14325" y="6515"/>
                </a:lnTo>
                <a:close/>
              </a:path>
              <a:path w="506729" h="100964">
                <a:moveTo>
                  <a:pt x="174967" y="51930"/>
                </a:moveTo>
                <a:lnTo>
                  <a:pt x="173520" y="47739"/>
                </a:lnTo>
                <a:lnTo>
                  <a:pt x="168529" y="47409"/>
                </a:lnTo>
                <a:lnTo>
                  <a:pt x="162013" y="49796"/>
                </a:lnTo>
                <a:lnTo>
                  <a:pt x="157645" y="53708"/>
                </a:lnTo>
                <a:lnTo>
                  <a:pt x="159080" y="57912"/>
                </a:lnTo>
                <a:lnTo>
                  <a:pt x="164058" y="58242"/>
                </a:lnTo>
                <a:lnTo>
                  <a:pt x="170586" y="55841"/>
                </a:lnTo>
                <a:lnTo>
                  <a:pt x="174967" y="51930"/>
                </a:lnTo>
                <a:close/>
              </a:path>
              <a:path w="506729" h="100964">
                <a:moveTo>
                  <a:pt x="506145" y="88823"/>
                </a:moveTo>
                <a:lnTo>
                  <a:pt x="494842" y="86563"/>
                </a:lnTo>
                <a:lnTo>
                  <a:pt x="486232" y="82372"/>
                </a:lnTo>
                <a:lnTo>
                  <a:pt x="476719" y="78841"/>
                </a:lnTo>
                <a:lnTo>
                  <a:pt x="462699" y="78498"/>
                </a:lnTo>
                <a:lnTo>
                  <a:pt x="460832" y="93573"/>
                </a:lnTo>
                <a:lnTo>
                  <a:pt x="478167" y="100609"/>
                </a:lnTo>
                <a:lnTo>
                  <a:pt x="498640" y="99161"/>
                </a:lnTo>
                <a:lnTo>
                  <a:pt x="506145" y="88823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6350769" y="3667857"/>
            <a:ext cx="17780" cy="11430"/>
          </a:xfrm>
          <a:custGeom>
            <a:avLst/>
            <a:gdLst/>
            <a:ahLst/>
            <a:cxnLst/>
            <a:rect l="l" t="t" r="r" b="b"/>
            <a:pathLst>
              <a:path w="17779" h="11429">
                <a:moveTo>
                  <a:pt x="10888" y="0"/>
                </a:moveTo>
                <a:lnTo>
                  <a:pt x="4378" y="2421"/>
                </a:lnTo>
                <a:lnTo>
                  <a:pt x="0" y="6368"/>
                </a:lnTo>
                <a:lnTo>
                  <a:pt x="1421" y="10617"/>
                </a:lnTo>
                <a:lnTo>
                  <a:pt x="6393" y="10951"/>
                </a:lnTo>
                <a:lnTo>
                  <a:pt x="12903" y="8517"/>
                </a:lnTo>
                <a:lnTo>
                  <a:pt x="17281" y="4561"/>
                </a:lnTo>
                <a:lnTo>
                  <a:pt x="15860" y="330"/>
                </a:lnTo>
                <a:lnTo>
                  <a:pt x="10888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13582285" y="3678472"/>
            <a:ext cx="29209" cy="10795"/>
          </a:xfrm>
          <a:custGeom>
            <a:avLst/>
            <a:gdLst/>
            <a:ahLst/>
            <a:cxnLst/>
            <a:rect l="l" t="t" r="r" b="b"/>
            <a:pathLst>
              <a:path w="29209" h="10795">
                <a:moveTo>
                  <a:pt x="28816" y="0"/>
                </a:moveTo>
                <a:lnTo>
                  <a:pt x="19598" y="1140"/>
                </a:lnTo>
                <a:lnTo>
                  <a:pt x="10302" y="2205"/>
                </a:lnTo>
                <a:lnTo>
                  <a:pt x="3059" y="4720"/>
                </a:lnTo>
                <a:lnTo>
                  <a:pt x="0" y="10210"/>
                </a:lnTo>
                <a:lnTo>
                  <a:pt x="9195" y="9102"/>
                </a:lnTo>
                <a:lnTo>
                  <a:pt x="18503" y="8053"/>
                </a:lnTo>
                <a:lnTo>
                  <a:pt x="25763" y="5529"/>
                </a:lnTo>
                <a:lnTo>
                  <a:pt x="28816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8411756" y="2994570"/>
            <a:ext cx="304165" cy="44450"/>
          </a:xfrm>
          <a:custGeom>
            <a:avLst/>
            <a:gdLst/>
            <a:ahLst/>
            <a:cxnLst/>
            <a:rect l="l" t="t" r="r" b="b"/>
            <a:pathLst>
              <a:path w="304165" h="44450">
                <a:moveTo>
                  <a:pt x="72224" y="37109"/>
                </a:moveTo>
                <a:lnTo>
                  <a:pt x="63665" y="12865"/>
                </a:lnTo>
                <a:lnTo>
                  <a:pt x="39890" y="8674"/>
                </a:lnTo>
                <a:lnTo>
                  <a:pt x="14224" y="18707"/>
                </a:lnTo>
                <a:lnTo>
                  <a:pt x="0" y="37109"/>
                </a:lnTo>
                <a:lnTo>
                  <a:pt x="26924" y="37211"/>
                </a:lnTo>
                <a:lnTo>
                  <a:pt x="43154" y="42011"/>
                </a:lnTo>
                <a:lnTo>
                  <a:pt x="55867" y="44361"/>
                </a:lnTo>
                <a:lnTo>
                  <a:pt x="72224" y="37109"/>
                </a:lnTo>
                <a:close/>
              </a:path>
              <a:path w="304165" h="44450">
                <a:moveTo>
                  <a:pt x="303758" y="6134"/>
                </a:moveTo>
                <a:lnTo>
                  <a:pt x="293179" y="4483"/>
                </a:lnTo>
                <a:lnTo>
                  <a:pt x="285432" y="952"/>
                </a:lnTo>
                <a:lnTo>
                  <a:pt x="279565" y="0"/>
                </a:lnTo>
                <a:lnTo>
                  <a:pt x="274612" y="6134"/>
                </a:lnTo>
                <a:lnTo>
                  <a:pt x="278777" y="12382"/>
                </a:lnTo>
                <a:lnTo>
                  <a:pt x="287909" y="14935"/>
                </a:lnTo>
                <a:lnTo>
                  <a:pt x="297688" y="13093"/>
                </a:lnTo>
                <a:lnTo>
                  <a:pt x="303758" y="6134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14892611" y="3825421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5" h="13335">
                <a:moveTo>
                  <a:pt x="8191" y="0"/>
                </a:moveTo>
                <a:lnTo>
                  <a:pt x="3349" y="759"/>
                </a:lnTo>
                <a:lnTo>
                  <a:pt x="0" y="6472"/>
                </a:lnTo>
                <a:lnTo>
                  <a:pt x="1749" y="10529"/>
                </a:lnTo>
                <a:lnTo>
                  <a:pt x="6067" y="12987"/>
                </a:lnTo>
                <a:lnTo>
                  <a:pt x="10962" y="12187"/>
                </a:lnTo>
                <a:lnTo>
                  <a:pt x="14439" y="6472"/>
                </a:lnTo>
                <a:lnTo>
                  <a:pt x="12547" y="2477"/>
                </a:lnTo>
                <a:lnTo>
                  <a:pt x="8191" y="0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g object 451"/>
          <p:cNvSpPr/>
          <p:nvPr/>
        </p:nvSpPr>
        <p:spPr>
          <a:xfrm>
            <a:off x="6366630" y="3709264"/>
            <a:ext cx="29209" cy="31115"/>
          </a:xfrm>
          <a:custGeom>
            <a:avLst/>
            <a:gdLst/>
            <a:ahLst/>
            <a:cxnLst/>
            <a:rect l="l" t="t" r="r" b="b"/>
            <a:pathLst>
              <a:path w="29210" h="31114">
                <a:moveTo>
                  <a:pt x="0" y="0"/>
                </a:moveTo>
                <a:lnTo>
                  <a:pt x="0" y="20650"/>
                </a:lnTo>
                <a:lnTo>
                  <a:pt x="9003" y="21941"/>
                </a:lnTo>
                <a:lnTo>
                  <a:pt x="15508" y="25018"/>
                </a:lnTo>
                <a:lnTo>
                  <a:pt x="21500" y="28458"/>
                </a:lnTo>
                <a:lnTo>
                  <a:pt x="28968" y="30835"/>
                </a:lnTo>
                <a:lnTo>
                  <a:pt x="28185" y="18520"/>
                </a:lnTo>
                <a:lnTo>
                  <a:pt x="25533" y="7559"/>
                </a:lnTo>
                <a:lnTo>
                  <a:pt x="17356" y="528"/>
                </a:lnTo>
                <a:lnTo>
                  <a:pt x="0" y="0"/>
                </a:lnTo>
                <a:close/>
              </a:path>
            </a:pathLst>
          </a:custGeom>
          <a:solidFill>
            <a:srgbClr val="AADAEA">
              <a:alpha val="96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g object 452"/>
          <p:cNvSpPr/>
          <p:nvPr/>
        </p:nvSpPr>
        <p:spPr>
          <a:xfrm>
            <a:off x="12568530" y="3760355"/>
            <a:ext cx="1645920" cy="154305"/>
          </a:xfrm>
          <a:custGeom>
            <a:avLst/>
            <a:gdLst/>
            <a:ahLst/>
            <a:cxnLst/>
            <a:rect l="l" t="t" r="r" b="b"/>
            <a:pathLst>
              <a:path w="1645919" h="154304">
                <a:moveTo>
                  <a:pt x="17360" y="4584"/>
                </a:moveTo>
                <a:lnTo>
                  <a:pt x="15862" y="317"/>
                </a:lnTo>
                <a:lnTo>
                  <a:pt x="10934" y="0"/>
                </a:lnTo>
                <a:lnTo>
                  <a:pt x="4394" y="2425"/>
                </a:lnTo>
                <a:lnTo>
                  <a:pt x="0" y="6388"/>
                </a:lnTo>
                <a:lnTo>
                  <a:pt x="1498" y="10642"/>
                </a:lnTo>
                <a:lnTo>
                  <a:pt x="6489" y="10985"/>
                </a:lnTo>
                <a:lnTo>
                  <a:pt x="13004" y="8547"/>
                </a:lnTo>
                <a:lnTo>
                  <a:pt x="17360" y="4584"/>
                </a:lnTo>
                <a:close/>
              </a:path>
              <a:path w="1645919" h="154304">
                <a:moveTo>
                  <a:pt x="73723" y="10642"/>
                </a:moveTo>
                <a:lnTo>
                  <a:pt x="30353" y="10642"/>
                </a:lnTo>
                <a:lnTo>
                  <a:pt x="28727" y="29819"/>
                </a:lnTo>
                <a:lnTo>
                  <a:pt x="32537" y="45110"/>
                </a:lnTo>
                <a:lnTo>
                  <a:pt x="46075" y="53454"/>
                </a:lnTo>
                <a:lnTo>
                  <a:pt x="73723" y="51803"/>
                </a:lnTo>
                <a:lnTo>
                  <a:pt x="73723" y="10642"/>
                </a:lnTo>
                <a:close/>
              </a:path>
              <a:path w="1645919" h="154304">
                <a:moveTo>
                  <a:pt x="1645907" y="147802"/>
                </a:moveTo>
                <a:lnTo>
                  <a:pt x="1644396" y="143611"/>
                </a:lnTo>
                <a:lnTo>
                  <a:pt x="1639354" y="143205"/>
                </a:lnTo>
                <a:lnTo>
                  <a:pt x="1632788" y="145618"/>
                </a:lnTo>
                <a:lnTo>
                  <a:pt x="1628406" y="149567"/>
                </a:lnTo>
                <a:lnTo>
                  <a:pt x="1629918" y="153822"/>
                </a:lnTo>
                <a:lnTo>
                  <a:pt x="1634921" y="154114"/>
                </a:lnTo>
                <a:lnTo>
                  <a:pt x="1641500" y="151701"/>
                </a:lnTo>
                <a:lnTo>
                  <a:pt x="1645907" y="147802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g object 453"/>
          <p:cNvSpPr/>
          <p:nvPr/>
        </p:nvSpPr>
        <p:spPr>
          <a:xfrm>
            <a:off x="11601222" y="3822369"/>
            <a:ext cx="694690" cy="53340"/>
          </a:xfrm>
          <a:custGeom>
            <a:avLst/>
            <a:gdLst/>
            <a:ahLst/>
            <a:cxnLst/>
            <a:rect l="l" t="t" r="r" b="b"/>
            <a:pathLst>
              <a:path w="694690" h="53339">
                <a:moveTo>
                  <a:pt x="28816" y="41249"/>
                </a:moveTo>
                <a:lnTo>
                  <a:pt x="19672" y="42379"/>
                </a:lnTo>
                <a:lnTo>
                  <a:pt x="10401" y="43434"/>
                </a:lnTo>
                <a:lnTo>
                  <a:pt x="3136" y="45961"/>
                </a:lnTo>
                <a:lnTo>
                  <a:pt x="0" y="51460"/>
                </a:lnTo>
                <a:lnTo>
                  <a:pt x="9169" y="50292"/>
                </a:lnTo>
                <a:lnTo>
                  <a:pt x="18516" y="49212"/>
                </a:lnTo>
                <a:lnTo>
                  <a:pt x="25806" y="46697"/>
                </a:lnTo>
                <a:lnTo>
                  <a:pt x="28816" y="41249"/>
                </a:lnTo>
                <a:close/>
              </a:path>
              <a:path w="694690" h="53339">
                <a:moveTo>
                  <a:pt x="130073" y="30873"/>
                </a:moveTo>
                <a:lnTo>
                  <a:pt x="129286" y="18567"/>
                </a:lnTo>
                <a:lnTo>
                  <a:pt x="126644" y="7581"/>
                </a:lnTo>
                <a:lnTo>
                  <a:pt x="118503" y="533"/>
                </a:lnTo>
                <a:lnTo>
                  <a:pt x="101180" y="0"/>
                </a:lnTo>
                <a:lnTo>
                  <a:pt x="101180" y="20548"/>
                </a:lnTo>
                <a:lnTo>
                  <a:pt x="110159" y="21882"/>
                </a:lnTo>
                <a:lnTo>
                  <a:pt x="116700" y="24968"/>
                </a:lnTo>
                <a:lnTo>
                  <a:pt x="122707" y="28435"/>
                </a:lnTo>
                <a:lnTo>
                  <a:pt x="130073" y="30873"/>
                </a:lnTo>
                <a:close/>
              </a:path>
              <a:path w="694690" h="53339">
                <a:moveTo>
                  <a:pt x="318096" y="41236"/>
                </a:moveTo>
                <a:lnTo>
                  <a:pt x="306819" y="38963"/>
                </a:lnTo>
                <a:lnTo>
                  <a:pt x="298246" y="34747"/>
                </a:lnTo>
                <a:lnTo>
                  <a:pt x="288721" y="31191"/>
                </a:lnTo>
                <a:lnTo>
                  <a:pt x="274612" y="30873"/>
                </a:lnTo>
                <a:lnTo>
                  <a:pt x="272745" y="45961"/>
                </a:lnTo>
                <a:lnTo>
                  <a:pt x="290080" y="52997"/>
                </a:lnTo>
                <a:lnTo>
                  <a:pt x="310553" y="51574"/>
                </a:lnTo>
                <a:lnTo>
                  <a:pt x="318096" y="41236"/>
                </a:lnTo>
                <a:close/>
              </a:path>
              <a:path w="694690" h="53339">
                <a:moveTo>
                  <a:pt x="694118" y="12"/>
                </a:moveTo>
                <a:lnTo>
                  <a:pt x="684784" y="1155"/>
                </a:lnTo>
                <a:lnTo>
                  <a:pt x="675398" y="2247"/>
                </a:lnTo>
                <a:lnTo>
                  <a:pt x="668096" y="4775"/>
                </a:lnTo>
                <a:lnTo>
                  <a:pt x="664997" y="10223"/>
                </a:lnTo>
                <a:lnTo>
                  <a:pt x="674243" y="9093"/>
                </a:lnTo>
                <a:lnTo>
                  <a:pt x="683641" y="8026"/>
                </a:lnTo>
                <a:lnTo>
                  <a:pt x="690994" y="5511"/>
                </a:lnTo>
                <a:lnTo>
                  <a:pt x="694118" y="12"/>
                </a:lnTo>
                <a:close/>
              </a:path>
            </a:pathLst>
          </a:custGeom>
          <a:solidFill>
            <a:srgbClr val="AADAEA">
              <a:alpha val="48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g object 454"/>
          <p:cNvSpPr/>
          <p:nvPr/>
        </p:nvSpPr>
        <p:spPr>
          <a:xfrm>
            <a:off x="6766180" y="4295604"/>
            <a:ext cx="53975" cy="40640"/>
          </a:xfrm>
          <a:custGeom>
            <a:avLst/>
            <a:gdLst/>
            <a:ahLst/>
            <a:cxnLst/>
            <a:rect l="l" t="t" r="r" b="b"/>
            <a:pathLst>
              <a:path w="53975" h="40639">
                <a:moveTo>
                  <a:pt x="39032" y="0"/>
                </a:moveTo>
                <a:lnTo>
                  <a:pt x="3785" y="9031"/>
                </a:lnTo>
                <a:lnTo>
                  <a:pt x="0" y="22972"/>
                </a:lnTo>
                <a:lnTo>
                  <a:pt x="15285" y="35489"/>
                </a:lnTo>
                <a:lnTo>
                  <a:pt x="37252" y="40247"/>
                </a:lnTo>
                <a:lnTo>
                  <a:pt x="53510" y="30911"/>
                </a:lnTo>
                <a:lnTo>
                  <a:pt x="43926" y="27344"/>
                </a:lnTo>
                <a:lnTo>
                  <a:pt x="39461" y="20194"/>
                </a:lnTo>
                <a:lnTo>
                  <a:pt x="38401" y="10675"/>
                </a:lnTo>
                <a:lnTo>
                  <a:pt x="39032" y="0"/>
                </a:lnTo>
                <a:close/>
              </a:path>
            </a:pathLst>
          </a:custGeom>
          <a:solidFill>
            <a:srgbClr val="AADAEA">
              <a:alpha val="567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g object 455"/>
          <p:cNvSpPr/>
          <p:nvPr/>
        </p:nvSpPr>
        <p:spPr>
          <a:xfrm>
            <a:off x="1885099" y="4143920"/>
            <a:ext cx="1687830" cy="1104900"/>
          </a:xfrm>
          <a:custGeom>
            <a:avLst/>
            <a:gdLst/>
            <a:ahLst/>
            <a:cxnLst/>
            <a:rect l="l" t="t" r="r" b="b"/>
            <a:pathLst>
              <a:path w="1687830" h="1104900">
                <a:moveTo>
                  <a:pt x="10833" y="285445"/>
                </a:moveTo>
                <a:lnTo>
                  <a:pt x="8458" y="278841"/>
                </a:lnTo>
                <a:lnTo>
                  <a:pt x="4559" y="274358"/>
                </a:lnTo>
                <a:lnTo>
                  <a:pt x="355" y="275742"/>
                </a:lnTo>
                <a:lnTo>
                  <a:pt x="0" y="280924"/>
                </a:lnTo>
                <a:lnTo>
                  <a:pt x="2387" y="287616"/>
                </a:lnTo>
                <a:lnTo>
                  <a:pt x="6286" y="292061"/>
                </a:lnTo>
                <a:lnTo>
                  <a:pt x="10490" y="290474"/>
                </a:lnTo>
                <a:lnTo>
                  <a:pt x="10833" y="285445"/>
                </a:lnTo>
                <a:close/>
              </a:path>
              <a:path w="1687830" h="1104900">
                <a:moveTo>
                  <a:pt x="30708" y="597827"/>
                </a:moveTo>
                <a:lnTo>
                  <a:pt x="20688" y="597827"/>
                </a:lnTo>
                <a:lnTo>
                  <a:pt x="18745" y="586016"/>
                </a:lnTo>
                <a:lnTo>
                  <a:pt x="10490" y="583209"/>
                </a:lnTo>
                <a:lnTo>
                  <a:pt x="9182" y="592277"/>
                </a:lnTo>
                <a:lnTo>
                  <a:pt x="6121" y="598868"/>
                </a:lnTo>
                <a:lnTo>
                  <a:pt x="2705" y="604926"/>
                </a:lnTo>
                <a:lnTo>
                  <a:pt x="355" y="612406"/>
                </a:lnTo>
                <a:lnTo>
                  <a:pt x="10566" y="612406"/>
                </a:lnTo>
                <a:lnTo>
                  <a:pt x="12407" y="624243"/>
                </a:lnTo>
                <a:lnTo>
                  <a:pt x="20688" y="627100"/>
                </a:lnTo>
                <a:lnTo>
                  <a:pt x="21996" y="617982"/>
                </a:lnTo>
                <a:lnTo>
                  <a:pt x="25006" y="611378"/>
                </a:lnTo>
                <a:lnTo>
                  <a:pt x="28359" y="605307"/>
                </a:lnTo>
                <a:lnTo>
                  <a:pt x="30708" y="597827"/>
                </a:lnTo>
                <a:close/>
              </a:path>
              <a:path w="1687830" h="1104900">
                <a:moveTo>
                  <a:pt x="102260" y="929297"/>
                </a:moveTo>
                <a:lnTo>
                  <a:pt x="99860" y="922680"/>
                </a:lnTo>
                <a:lnTo>
                  <a:pt x="95961" y="918248"/>
                </a:lnTo>
                <a:lnTo>
                  <a:pt x="91795" y="919746"/>
                </a:lnTo>
                <a:lnTo>
                  <a:pt x="91465" y="924775"/>
                </a:lnTo>
                <a:lnTo>
                  <a:pt x="93853" y="931354"/>
                </a:lnTo>
                <a:lnTo>
                  <a:pt x="97751" y="935774"/>
                </a:lnTo>
                <a:lnTo>
                  <a:pt x="101968" y="934326"/>
                </a:lnTo>
                <a:lnTo>
                  <a:pt x="102260" y="929297"/>
                </a:lnTo>
                <a:close/>
              </a:path>
              <a:path w="1687830" h="1104900">
                <a:moveTo>
                  <a:pt x="112090" y="100291"/>
                </a:moveTo>
                <a:lnTo>
                  <a:pt x="105968" y="99453"/>
                </a:lnTo>
                <a:lnTo>
                  <a:pt x="100050" y="98171"/>
                </a:lnTo>
                <a:lnTo>
                  <a:pt x="101955" y="85674"/>
                </a:lnTo>
                <a:lnTo>
                  <a:pt x="81584" y="85674"/>
                </a:lnTo>
                <a:lnTo>
                  <a:pt x="80251" y="107137"/>
                </a:lnTo>
                <a:lnTo>
                  <a:pt x="92417" y="117132"/>
                </a:lnTo>
                <a:lnTo>
                  <a:pt x="106794" y="115049"/>
                </a:lnTo>
                <a:lnTo>
                  <a:pt x="112090" y="100291"/>
                </a:lnTo>
                <a:close/>
              </a:path>
              <a:path w="1687830" h="1104900">
                <a:moveTo>
                  <a:pt x="122250" y="861123"/>
                </a:moveTo>
                <a:lnTo>
                  <a:pt x="121069" y="851827"/>
                </a:lnTo>
                <a:lnTo>
                  <a:pt x="120002" y="842365"/>
                </a:lnTo>
                <a:lnTo>
                  <a:pt x="117513" y="834974"/>
                </a:lnTo>
                <a:lnTo>
                  <a:pt x="112090" y="831888"/>
                </a:lnTo>
                <a:lnTo>
                  <a:pt x="113220" y="841146"/>
                </a:lnTo>
                <a:lnTo>
                  <a:pt x="114312" y="850582"/>
                </a:lnTo>
                <a:lnTo>
                  <a:pt x="116827" y="857973"/>
                </a:lnTo>
                <a:lnTo>
                  <a:pt x="122250" y="861123"/>
                </a:lnTo>
                <a:close/>
              </a:path>
              <a:path w="1687830" h="1104900">
                <a:moveTo>
                  <a:pt x="152768" y="890320"/>
                </a:moveTo>
                <a:lnTo>
                  <a:pt x="151561" y="862888"/>
                </a:lnTo>
                <a:lnTo>
                  <a:pt x="148983" y="851941"/>
                </a:lnTo>
                <a:lnTo>
                  <a:pt x="142595" y="846505"/>
                </a:lnTo>
                <a:lnTo>
                  <a:pt x="143776" y="874077"/>
                </a:lnTo>
                <a:lnTo>
                  <a:pt x="146354" y="884999"/>
                </a:lnTo>
                <a:lnTo>
                  <a:pt x="152768" y="890320"/>
                </a:lnTo>
                <a:close/>
              </a:path>
              <a:path w="1687830" h="1104900">
                <a:moveTo>
                  <a:pt x="163220" y="417156"/>
                </a:moveTo>
                <a:lnTo>
                  <a:pt x="160820" y="410489"/>
                </a:lnTo>
                <a:lnTo>
                  <a:pt x="156921" y="406057"/>
                </a:lnTo>
                <a:lnTo>
                  <a:pt x="152755" y="407555"/>
                </a:lnTo>
                <a:lnTo>
                  <a:pt x="152438" y="412623"/>
                </a:lnTo>
                <a:lnTo>
                  <a:pt x="154838" y="419239"/>
                </a:lnTo>
                <a:lnTo>
                  <a:pt x="158737" y="423722"/>
                </a:lnTo>
                <a:lnTo>
                  <a:pt x="162890" y="422363"/>
                </a:lnTo>
                <a:lnTo>
                  <a:pt x="163220" y="417156"/>
                </a:lnTo>
                <a:close/>
              </a:path>
              <a:path w="1687830" h="1104900">
                <a:moveTo>
                  <a:pt x="199783" y="913409"/>
                </a:moveTo>
                <a:lnTo>
                  <a:pt x="198996" y="908519"/>
                </a:lnTo>
                <a:lnTo>
                  <a:pt x="193319" y="905167"/>
                </a:lnTo>
                <a:lnTo>
                  <a:pt x="189369" y="907008"/>
                </a:lnTo>
                <a:lnTo>
                  <a:pt x="186944" y="911339"/>
                </a:lnTo>
                <a:lnTo>
                  <a:pt x="187706" y="916241"/>
                </a:lnTo>
                <a:lnTo>
                  <a:pt x="193319" y="919746"/>
                </a:lnTo>
                <a:lnTo>
                  <a:pt x="197332" y="917829"/>
                </a:lnTo>
                <a:lnTo>
                  <a:pt x="199783" y="913409"/>
                </a:lnTo>
                <a:close/>
              </a:path>
              <a:path w="1687830" h="1104900">
                <a:moveTo>
                  <a:pt x="315620" y="109880"/>
                </a:moveTo>
                <a:lnTo>
                  <a:pt x="313258" y="103289"/>
                </a:lnTo>
                <a:lnTo>
                  <a:pt x="309359" y="98856"/>
                </a:lnTo>
                <a:lnTo>
                  <a:pt x="305168" y="100291"/>
                </a:lnTo>
                <a:lnTo>
                  <a:pt x="304863" y="105359"/>
                </a:lnTo>
                <a:lnTo>
                  <a:pt x="307238" y="111963"/>
                </a:lnTo>
                <a:lnTo>
                  <a:pt x="311086" y="116382"/>
                </a:lnTo>
                <a:lnTo>
                  <a:pt x="315226" y="114909"/>
                </a:lnTo>
                <a:lnTo>
                  <a:pt x="315620" y="109880"/>
                </a:lnTo>
                <a:close/>
              </a:path>
              <a:path w="1687830" h="1104900">
                <a:moveTo>
                  <a:pt x="334111" y="569861"/>
                </a:moveTo>
                <a:lnTo>
                  <a:pt x="332320" y="559981"/>
                </a:lnTo>
                <a:lnTo>
                  <a:pt x="325462" y="553821"/>
                </a:lnTo>
                <a:lnTo>
                  <a:pt x="319392" y="557860"/>
                </a:lnTo>
                <a:lnTo>
                  <a:pt x="318477" y="564730"/>
                </a:lnTo>
                <a:lnTo>
                  <a:pt x="321043" y="573493"/>
                </a:lnTo>
                <a:lnTo>
                  <a:pt x="325462" y="583209"/>
                </a:lnTo>
                <a:lnTo>
                  <a:pt x="331584" y="579069"/>
                </a:lnTo>
                <a:lnTo>
                  <a:pt x="334111" y="569861"/>
                </a:lnTo>
                <a:close/>
              </a:path>
              <a:path w="1687830" h="1104900">
                <a:moveTo>
                  <a:pt x="457606" y="12433"/>
                </a:moveTo>
                <a:lnTo>
                  <a:pt x="440004" y="0"/>
                </a:lnTo>
                <a:lnTo>
                  <a:pt x="433260" y="7950"/>
                </a:lnTo>
                <a:lnTo>
                  <a:pt x="434505" y="24726"/>
                </a:lnTo>
                <a:lnTo>
                  <a:pt x="440893" y="38760"/>
                </a:lnTo>
                <a:lnTo>
                  <a:pt x="449554" y="38519"/>
                </a:lnTo>
                <a:lnTo>
                  <a:pt x="457606" y="12433"/>
                </a:lnTo>
                <a:close/>
              </a:path>
              <a:path w="1687830" h="1104900">
                <a:moveTo>
                  <a:pt x="701344" y="173418"/>
                </a:moveTo>
                <a:lnTo>
                  <a:pt x="683780" y="160972"/>
                </a:lnTo>
                <a:lnTo>
                  <a:pt x="677062" y="168910"/>
                </a:lnTo>
                <a:lnTo>
                  <a:pt x="678319" y="185674"/>
                </a:lnTo>
                <a:lnTo>
                  <a:pt x="684695" y="199720"/>
                </a:lnTo>
                <a:lnTo>
                  <a:pt x="693318" y="199478"/>
                </a:lnTo>
                <a:lnTo>
                  <a:pt x="701344" y="173418"/>
                </a:lnTo>
                <a:close/>
              </a:path>
              <a:path w="1687830" h="1104900">
                <a:moveTo>
                  <a:pt x="752221" y="261315"/>
                </a:moveTo>
                <a:lnTo>
                  <a:pt x="751065" y="251942"/>
                </a:lnTo>
                <a:lnTo>
                  <a:pt x="749985" y="242468"/>
                </a:lnTo>
                <a:lnTo>
                  <a:pt x="747483" y="235102"/>
                </a:lnTo>
                <a:lnTo>
                  <a:pt x="742086" y="232079"/>
                </a:lnTo>
                <a:lnTo>
                  <a:pt x="743216" y="241300"/>
                </a:lnTo>
                <a:lnTo>
                  <a:pt x="744270" y="250672"/>
                </a:lnTo>
                <a:lnTo>
                  <a:pt x="746760" y="258051"/>
                </a:lnTo>
                <a:lnTo>
                  <a:pt x="752221" y="261315"/>
                </a:lnTo>
                <a:close/>
              </a:path>
              <a:path w="1687830" h="1104900">
                <a:moveTo>
                  <a:pt x="782688" y="539127"/>
                </a:moveTo>
                <a:lnTo>
                  <a:pt x="781494" y="529882"/>
                </a:lnTo>
                <a:lnTo>
                  <a:pt x="780415" y="520534"/>
                </a:lnTo>
                <a:lnTo>
                  <a:pt x="777938" y="513245"/>
                </a:lnTo>
                <a:lnTo>
                  <a:pt x="772515" y="510159"/>
                </a:lnTo>
                <a:lnTo>
                  <a:pt x="773696" y="519379"/>
                </a:lnTo>
                <a:lnTo>
                  <a:pt x="774763" y="528726"/>
                </a:lnTo>
                <a:lnTo>
                  <a:pt x="777240" y="536028"/>
                </a:lnTo>
                <a:lnTo>
                  <a:pt x="782688" y="539127"/>
                </a:lnTo>
                <a:close/>
              </a:path>
              <a:path w="1687830" h="1104900">
                <a:moveTo>
                  <a:pt x="1036662" y="450354"/>
                </a:moveTo>
                <a:lnTo>
                  <a:pt x="1027328" y="452297"/>
                </a:lnTo>
                <a:lnTo>
                  <a:pt x="1026541" y="451383"/>
                </a:lnTo>
                <a:lnTo>
                  <a:pt x="1022756" y="448602"/>
                </a:lnTo>
                <a:lnTo>
                  <a:pt x="1015669" y="443826"/>
                </a:lnTo>
                <a:lnTo>
                  <a:pt x="1008926" y="439166"/>
                </a:lnTo>
                <a:lnTo>
                  <a:pt x="1006195" y="436727"/>
                </a:lnTo>
                <a:lnTo>
                  <a:pt x="1005662" y="453085"/>
                </a:lnTo>
                <a:lnTo>
                  <a:pt x="1018324" y="469607"/>
                </a:lnTo>
                <a:lnTo>
                  <a:pt x="1032535" y="473354"/>
                </a:lnTo>
                <a:lnTo>
                  <a:pt x="1036662" y="451383"/>
                </a:lnTo>
                <a:lnTo>
                  <a:pt x="1036662" y="450354"/>
                </a:lnTo>
                <a:close/>
              </a:path>
              <a:path w="1687830" h="1104900">
                <a:moveTo>
                  <a:pt x="1239913" y="319862"/>
                </a:moveTo>
                <a:lnTo>
                  <a:pt x="1199349" y="319862"/>
                </a:lnTo>
                <a:lnTo>
                  <a:pt x="1203363" y="351447"/>
                </a:lnTo>
                <a:lnTo>
                  <a:pt x="1219555" y="361975"/>
                </a:lnTo>
                <a:lnTo>
                  <a:pt x="1235773" y="351447"/>
                </a:lnTo>
                <a:lnTo>
                  <a:pt x="1239913" y="319862"/>
                </a:lnTo>
                <a:close/>
              </a:path>
              <a:path w="1687830" h="1104900">
                <a:moveTo>
                  <a:pt x="1473504" y="1080617"/>
                </a:moveTo>
                <a:lnTo>
                  <a:pt x="1462925" y="1071600"/>
                </a:lnTo>
                <a:lnTo>
                  <a:pt x="1451952" y="1071981"/>
                </a:lnTo>
                <a:lnTo>
                  <a:pt x="1441653" y="1080350"/>
                </a:lnTo>
                <a:lnTo>
                  <a:pt x="1433055" y="1095273"/>
                </a:lnTo>
                <a:lnTo>
                  <a:pt x="1448841" y="1099718"/>
                </a:lnTo>
                <a:lnTo>
                  <a:pt x="1459484" y="1104607"/>
                </a:lnTo>
                <a:lnTo>
                  <a:pt x="1467040" y="1101153"/>
                </a:lnTo>
                <a:lnTo>
                  <a:pt x="1473504" y="1080617"/>
                </a:lnTo>
                <a:close/>
              </a:path>
              <a:path w="1687830" h="1104900">
                <a:moveTo>
                  <a:pt x="1575536" y="270751"/>
                </a:moveTo>
                <a:lnTo>
                  <a:pt x="1573136" y="264198"/>
                </a:lnTo>
                <a:lnTo>
                  <a:pt x="1569237" y="259803"/>
                </a:lnTo>
                <a:lnTo>
                  <a:pt x="1565059" y="261315"/>
                </a:lnTo>
                <a:lnTo>
                  <a:pt x="1564728" y="266331"/>
                </a:lnTo>
                <a:lnTo>
                  <a:pt x="1567129" y="272884"/>
                </a:lnTo>
                <a:lnTo>
                  <a:pt x="1571028" y="277253"/>
                </a:lnTo>
                <a:lnTo>
                  <a:pt x="1575231" y="275742"/>
                </a:lnTo>
                <a:lnTo>
                  <a:pt x="1575536" y="270751"/>
                </a:lnTo>
                <a:close/>
              </a:path>
              <a:path w="1687830" h="1104900">
                <a:moveTo>
                  <a:pt x="1642554" y="620776"/>
                </a:moveTo>
                <a:lnTo>
                  <a:pt x="1641805" y="615848"/>
                </a:lnTo>
                <a:lnTo>
                  <a:pt x="1636229" y="612394"/>
                </a:lnTo>
                <a:lnTo>
                  <a:pt x="1632204" y="614299"/>
                </a:lnTo>
                <a:lnTo>
                  <a:pt x="1629752" y="618680"/>
                </a:lnTo>
                <a:lnTo>
                  <a:pt x="1630553" y="623595"/>
                </a:lnTo>
                <a:lnTo>
                  <a:pt x="1636229" y="627087"/>
                </a:lnTo>
                <a:lnTo>
                  <a:pt x="1640154" y="625182"/>
                </a:lnTo>
                <a:lnTo>
                  <a:pt x="1642554" y="620776"/>
                </a:lnTo>
                <a:close/>
              </a:path>
              <a:path w="1687830" h="1104900">
                <a:moveTo>
                  <a:pt x="1687347" y="1031621"/>
                </a:moveTo>
                <a:lnTo>
                  <a:pt x="1684947" y="1025042"/>
                </a:lnTo>
                <a:lnTo>
                  <a:pt x="1681010" y="1020597"/>
                </a:lnTo>
                <a:lnTo>
                  <a:pt x="1676755" y="1022070"/>
                </a:lnTo>
                <a:lnTo>
                  <a:pt x="1676425" y="1027137"/>
                </a:lnTo>
                <a:lnTo>
                  <a:pt x="1678813" y="1033741"/>
                </a:lnTo>
                <a:lnTo>
                  <a:pt x="1682737" y="1038148"/>
                </a:lnTo>
                <a:lnTo>
                  <a:pt x="1687029" y="1036612"/>
                </a:lnTo>
                <a:lnTo>
                  <a:pt x="1687347" y="1031621"/>
                </a:lnTo>
                <a:close/>
              </a:path>
            </a:pathLst>
          </a:custGeom>
          <a:solidFill>
            <a:srgbClr val="AADAEA">
              <a:alpha val="2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6" name="bg object 45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3567" y="4447111"/>
            <a:ext cx="99555" cy="147154"/>
          </a:xfrm>
          <a:prstGeom prst="rect">
            <a:avLst/>
          </a:prstGeom>
        </p:spPr>
      </p:pic>
      <p:pic>
        <p:nvPicPr>
          <p:cNvPr id="457" name="bg object 4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017867" y="314643"/>
            <a:ext cx="118071" cy="174536"/>
          </a:xfrm>
          <a:prstGeom prst="rect">
            <a:avLst/>
          </a:prstGeom>
        </p:spPr>
      </p:pic>
      <p:pic>
        <p:nvPicPr>
          <p:cNvPr id="458" name="bg object 45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755485" y="2060020"/>
            <a:ext cx="118071" cy="174536"/>
          </a:xfrm>
          <a:prstGeom prst="rect">
            <a:avLst/>
          </a:prstGeom>
        </p:spPr>
      </p:pic>
      <p:pic>
        <p:nvPicPr>
          <p:cNvPr id="459" name="bg object 4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865541" y="6815834"/>
            <a:ext cx="118071" cy="174536"/>
          </a:xfrm>
          <a:prstGeom prst="rect">
            <a:avLst/>
          </a:prstGeom>
        </p:spPr>
      </p:pic>
      <p:sp>
        <p:nvSpPr>
          <p:cNvPr id="460" name="bg object 460"/>
          <p:cNvSpPr/>
          <p:nvPr/>
        </p:nvSpPr>
        <p:spPr>
          <a:xfrm>
            <a:off x="9533502" y="3227942"/>
            <a:ext cx="232410" cy="343535"/>
          </a:xfrm>
          <a:custGeom>
            <a:avLst/>
            <a:gdLst/>
            <a:ahLst/>
            <a:cxnLst/>
            <a:rect l="l" t="t" r="r" b="b"/>
            <a:pathLst>
              <a:path w="232409" h="343535">
                <a:moveTo>
                  <a:pt x="125958" y="0"/>
                </a:moveTo>
                <a:lnTo>
                  <a:pt x="102373" y="64623"/>
                </a:lnTo>
                <a:lnTo>
                  <a:pt x="81391" y="103317"/>
                </a:lnTo>
                <a:lnTo>
                  <a:pt x="51202" y="131520"/>
                </a:lnTo>
                <a:lnTo>
                  <a:pt x="0" y="164668"/>
                </a:lnTo>
                <a:lnTo>
                  <a:pt x="42812" y="194621"/>
                </a:lnTo>
                <a:lnTo>
                  <a:pt x="69183" y="223224"/>
                </a:lnTo>
                <a:lnTo>
                  <a:pt x="90000" y="267234"/>
                </a:lnTo>
                <a:lnTo>
                  <a:pt x="116154" y="343408"/>
                </a:lnTo>
                <a:lnTo>
                  <a:pt x="133342" y="286268"/>
                </a:lnTo>
                <a:lnTo>
                  <a:pt x="151171" y="249335"/>
                </a:lnTo>
                <a:lnTo>
                  <a:pt x="180530" y="216513"/>
                </a:lnTo>
                <a:lnTo>
                  <a:pt x="232308" y="171704"/>
                </a:lnTo>
                <a:lnTo>
                  <a:pt x="179425" y="131137"/>
                </a:lnTo>
                <a:lnTo>
                  <a:pt x="150720" y="99729"/>
                </a:lnTo>
                <a:lnTo>
                  <a:pt x="136221" y="61383"/>
                </a:lnTo>
                <a:lnTo>
                  <a:pt x="125958" y="0"/>
                </a:lnTo>
                <a:close/>
              </a:path>
            </a:pathLst>
          </a:custGeom>
          <a:solidFill>
            <a:srgbClr val="2C2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1" name="bg object 46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82389" y="1983602"/>
            <a:ext cx="85629" cy="88226"/>
          </a:xfrm>
          <a:prstGeom prst="rect">
            <a:avLst/>
          </a:prstGeom>
        </p:spPr>
      </p:pic>
      <p:pic>
        <p:nvPicPr>
          <p:cNvPr id="462" name="bg object 46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93179" y="2946731"/>
            <a:ext cx="85634" cy="88226"/>
          </a:xfrm>
          <a:prstGeom prst="rect">
            <a:avLst/>
          </a:prstGeom>
        </p:spPr>
      </p:pic>
      <p:pic>
        <p:nvPicPr>
          <p:cNvPr id="463" name="bg object 46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693102" y="4313972"/>
            <a:ext cx="85629" cy="88239"/>
          </a:xfrm>
          <a:prstGeom prst="rect">
            <a:avLst/>
          </a:prstGeom>
        </p:spPr>
      </p:pic>
      <p:pic>
        <p:nvPicPr>
          <p:cNvPr id="464" name="bg object 46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331483" y="6189076"/>
            <a:ext cx="85629" cy="88226"/>
          </a:xfrm>
          <a:prstGeom prst="rect">
            <a:avLst/>
          </a:prstGeom>
        </p:spPr>
      </p:pic>
      <p:pic>
        <p:nvPicPr>
          <p:cNvPr id="465" name="bg object 46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327319" y="3338335"/>
            <a:ext cx="85629" cy="88226"/>
          </a:xfrm>
          <a:prstGeom prst="rect">
            <a:avLst/>
          </a:prstGeom>
        </p:spPr>
      </p:pic>
      <p:pic>
        <p:nvPicPr>
          <p:cNvPr id="466" name="bg object 46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91256" y="2411961"/>
            <a:ext cx="79022" cy="79704"/>
          </a:xfrm>
          <a:prstGeom prst="rect">
            <a:avLst/>
          </a:prstGeom>
        </p:spPr>
      </p:pic>
      <p:pic>
        <p:nvPicPr>
          <p:cNvPr id="467" name="bg object 46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013526" y="2673124"/>
            <a:ext cx="79022" cy="79704"/>
          </a:xfrm>
          <a:prstGeom prst="rect">
            <a:avLst/>
          </a:prstGeom>
        </p:spPr>
      </p:pic>
      <p:pic>
        <p:nvPicPr>
          <p:cNvPr id="468" name="bg object 46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545692" y="5803035"/>
            <a:ext cx="79022" cy="79702"/>
          </a:xfrm>
          <a:prstGeom prst="rect">
            <a:avLst/>
          </a:prstGeom>
        </p:spPr>
      </p:pic>
      <p:sp>
        <p:nvSpPr>
          <p:cNvPr id="469" name="bg object 469"/>
          <p:cNvSpPr/>
          <p:nvPr/>
        </p:nvSpPr>
        <p:spPr>
          <a:xfrm>
            <a:off x="171472" y="2360306"/>
            <a:ext cx="50800" cy="51435"/>
          </a:xfrm>
          <a:custGeom>
            <a:avLst/>
            <a:gdLst/>
            <a:ahLst/>
            <a:cxnLst/>
            <a:rect l="l" t="t" r="r" b="b"/>
            <a:pathLst>
              <a:path w="50800" h="51435">
                <a:moveTo>
                  <a:pt x="24690" y="0"/>
                </a:moveTo>
                <a:lnTo>
                  <a:pt x="4264" y="10826"/>
                </a:lnTo>
                <a:lnTo>
                  <a:pt x="0" y="28201"/>
                </a:lnTo>
                <a:lnTo>
                  <a:pt x="11657" y="44197"/>
                </a:lnTo>
                <a:lnTo>
                  <a:pt x="30194" y="51136"/>
                </a:lnTo>
                <a:lnTo>
                  <a:pt x="46568" y="41344"/>
                </a:lnTo>
                <a:lnTo>
                  <a:pt x="50702" y="21024"/>
                </a:lnTo>
                <a:lnTo>
                  <a:pt x="41789" y="5320"/>
                </a:lnTo>
                <a:lnTo>
                  <a:pt x="24690" y="0"/>
                </a:lnTo>
                <a:close/>
              </a:path>
            </a:pathLst>
          </a:custGeom>
          <a:solidFill>
            <a:srgbClr val="2C2761">
              <a:alpha val="53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g object 470"/>
          <p:cNvSpPr/>
          <p:nvPr/>
        </p:nvSpPr>
        <p:spPr>
          <a:xfrm>
            <a:off x="1341779" y="1514260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40">
                <a:moveTo>
                  <a:pt x="23656" y="0"/>
                </a:moveTo>
                <a:lnTo>
                  <a:pt x="9335" y="6557"/>
                </a:lnTo>
                <a:lnTo>
                  <a:pt x="0" y="20178"/>
                </a:lnTo>
                <a:lnTo>
                  <a:pt x="3950" y="33794"/>
                </a:lnTo>
                <a:lnTo>
                  <a:pt x="18870" y="40352"/>
                </a:lnTo>
                <a:lnTo>
                  <a:pt x="34988" y="36823"/>
                </a:lnTo>
                <a:lnTo>
                  <a:pt x="42532" y="20178"/>
                </a:lnTo>
                <a:lnTo>
                  <a:pt x="36783" y="3531"/>
                </a:lnTo>
                <a:lnTo>
                  <a:pt x="23656" y="0"/>
                </a:lnTo>
                <a:close/>
              </a:path>
            </a:pathLst>
          </a:custGeom>
          <a:solidFill>
            <a:srgbClr val="2C2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g object 471"/>
          <p:cNvSpPr/>
          <p:nvPr/>
        </p:nvSpPr>
        <p:spPr>
          <a:xfrm>
            <a:off x="10037911" y="2274735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23661" y="0"/>
                </a:moveTo>
                <a:lnTo>
                  <a:pt x="9340" y="6557"/>
                </a:lnTo>
                <a:lnTo>
                  <a:pt x="0" y="20178"/>
                </a:lnTo>
                <a:lnTo>
                  <a:pt x="3956" y="33794"/>
                </a:lnTo>
                <a:lnTo>
                  <a:pt x="18875" y="40352"/>
                </a:lnTo>
                <a:lnTo>
                  <a:pt x="34990" y="36823"/>
                </a:lnTo>
                <a:lnTo>
                  <a:pt x="42532" y="20178"/>
                </a:lnTo>
                <a:lnTo>
                  <a:pt x="36784" y="3531"/>
                </a:lnTo>
                <a:lnTo>
                  <a:pt x="23661" y="0"/>
                </a:lnTo>
                <a:close/>
              </a:path>
            </a:pathLst>
          </a:custGeom>
          <a:solidFill>
            <a:srgbClr val="5A7BBD">
              <a:alpha val="4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g object 472"/>
          <p:cNvSpPr/>
          <p:nvPr/>
        </p:nvSpPr>
        <p:spPr>
          <a:xfrm>
            <a:off x="13073583" y="1871230"/>
            <a:ext cx="426084" cy="3787140"/>
          </a:xfrm>
          <a:custGeom>
            <a:avLst/>
            <a:gdLst/>
            <a:ahLst/>
            <a:cxnLst/>
            <a:rect l="l" t="t" r="r" b="b"/>
            <a:pathLst>
              <a:path w="426084" h="3787140">
                <a:moveTo>
                  <a:pt x="42532" y="3766591"/>
                </a:moveTo>
                <a:lnTo>
                  <a:pt x="36791" y="3749941"/>
                </a:lnTo>
                <a:lnTo>
                  <a:pt x="23660" y="3746411"/>
                </a:lnTo>
                <a:lnTo>
                  <a:pt x="9334" y="3752977"/>
                </a:lnTo>
                <a:lnTo>
                  <a:pt x="0" y="3766591"/>
                </a:lnTo>
                <a:lnTo>
                  <a:pt x="3962" y="3780205"/>
                </a:lnTo>
                <a:lnTo>
                  <a:pt x="18884" y="3786771"/>
                </a:lnTo>
                <a:lnTo>
                  <a:pt x="35001" y="3783241"/>
                </a:lnTo>
                <a:lnTo>
                  <a:pt x="42532" y="3766591"/>
                </a:lnTo>
                <a:close/>
              </a:path>
              <a:path w="426084" h="3787140">
                <a:moveTo>
                  <a:pt x="269925" y="1977313"/>
                </a:moveTo>
                <a:lnTo>
                  <a:pt x="264172" y="1960676"/>
                </a:lnTo>
                <a:lnTo>
                  <a:pt x="251040" y="1957146"/>
                </a:lnTo>
                <a:lnTo>
                  <a:pt x="236728" y="1963699"/>
                </a:lnTo>
                <a:lnTo>
                  <a:pt x="227393" y="1977313"/>
                </a:lnTo>
                <a:lnTo>
                  <a:pt x="231343" y="1990940"/>
                </a:lnTo>
                <a:lnTo>
                  <a:pt x="246265" y="1997494"/>
                </a:lnTo>
                <a:lnTo>
                  <a:pt x="262382" y="1993963"/>
                </a:lnTo>
                <a:lnTo>
                  <a:pt x="269925" y="1977313"/>
                </a:lnTo>
                <a:close/>
              </a:path>
              <a:path w="426084" h="3787140">
                <a:moveTo>
                  <a:pt x="425475" y="20180"/>
                </a:moveTo>
                <a:lnTo>
                  <a:pt x="419735" y="3530"/>
                </a:lnTo>
                <a:lnTo>
                  <a:pt x="406603" y="0"/>
                </a:lnTo>
                <a:lnTo>
                  <a:pt x="392277" y="6565"/>
                </a:lnTo>
                <a:lnTo>
                  <a:pt x="382943" y="20180"/>
                </a:lnTo>
                <a:lnTo>
                  <a:pt x="386905" y="33794"/>
                </a:lnTo>
                <a:lnTo>
                  <a:pt x="401815" y="40360"/>
                </a:lnTo>
                <a:lnTo>
                  <a:pt x="417931" y="36830"/>
                </a:lnTo>
                <a:lnTo>
                  <a:pt x="425475" y="20180"/>
                </a:lnTo>
                <a:close/>
              </a:path>
            </a:pathLst>
          </a:custGeom>
          <a:solidFill>
            <a:srgbClr val="2C2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g object 473"/>
          <p:cNvSpPr/>
          <p:nvPr/>
        </p:nvSpPr>
        <p:spPr>
          <a:xfrm>
            <a:off x="8763557" y="2053537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23656" y="0"/>
                </a:moveTo>
                <a:lnTo>
                  <a:pt x="9335" y="6557"/>
                </a:lnTo>
                <a:lnTo>
                  <a:pt x="0" y="20173"/>
                </a:lnTo>
                <a:lnTo>
                  <a:pt x="3956" y="33789"/>
                </a:lnTo>
                <a:lnTo>
                  <a:pt x="18875" y="40347"/>
                </a:lnTo>
                <a:lnTo>
                  <a:pt x="34990" y="36818"/>
                </a:lnTo>
                <a:lnTo>
                  <a:pt x="42532" y="20173"/>
                </a:lnTo>
                <a:lnTo>
                  <a:pt x="36783" y="3529"/>
                </a:lnTo>
                <a:lnTo>
                  <a:pt x="23656" y="0"/>
                </a:lnTo>
                <a:close/>
              </a:path>
            </a:pathLst>
          </a:custGeom>
          <a:solidFill>
            <a:srgbClr val="2C2761">
              <a:alpha val="4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4" name="bg object 47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0529906" y="5834084"/>
            <a:ext cx="118071" cy="174536"/>
          </a:xfrm>
          <a:prstGeom prst="rect">
            <a:avLst/>
          </a:prstGeom>
        </p:spPr>
      </p:pic>
      <p:sp>
        <p:nvSpPr>
          <p:cNvPr id="475" name="bg object 475"/>
          <p:cNvSpPr/>
          <p:nvPr/>
        </p:nvSpPr>
        <p:spPr>
          <a:xfrm>
            <a:off x="9000216" y="6776761"/>
            <a:ext cx="45720" cy="48895"/>
          </a:xfrm>
          <a:custGeom>
            <a:avLst/>
            <a:gdLst/>
            <a:ahLst/>
            <a:cxnLst/>
            <a:rect l="l" t="t" r="r" b="b"/>
            <a:pathLst>
              <a:path w="45720" h="48895">
                <a:moveTo>
                  <a:pt x="24569" y="0"/>
                </a:moveTo>
                <a:lnTo>
                  <a:pt x="5958" y="5380"/>
                </a:lnTo>
                <a:lnTo>
                  <a:pt x="0" y="23964"/>
                </a:lnTo>
                <a:lnTo>
                  <a:pt x="6326" y="42730"/>
                </a:lnTo>
                <a:lnTo>
                  <a:pt x="24569" y="48653"/>
                </a:lnTo>
                <a:lnTo>
                  <a:pt x="41375" y="39047"/>
                </a:lnTo>
                <a:lnTo>
                  <a:pt x="45305" y="23831"/>
                </a:lnTo>
                <a:lnTo>
                  <a:pt x="38867" y="8863"/>
                </a:lnTo>
                <a:lnTo>
                  <a:pt x="24569" y="0"/>
                </a:lnTo>
                <a:close/>
              </a:path>
            </a:pathLst>
          </a:custGeom>
          <a:solidFill>
            <a:srgbClr val="597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g object 476"/>
          <p:cNvSpPr/>
          <p:nvPr/>
        </p:nvSpPr>
        <p:spPr>
          <a:xfrm>
            <a:off x="3647211" y="80911"/>
            <a:ext cx="6028690" cy="944880"/>
          </a:xfrm>
          <a:custGeom>
            <a:avLst/>
            <a:gdLst/>
            <a:ahLst/>
            <a:cxnLst/>
            <a:rect l="l" t="t" r="r" b="b"/>
            <a:pathLst>
              <a:path w="6028690" h="944880">
                <a:moveTo>
                  <a:pt x="42532" y="20180"/>
                </a:moveTo>
                <a:lnTo>
                  <a:pt x="36791" y="3530"/>
                </a:lnTo>
                <a:lnTo>
                  <a:pt x="23660" y="0"/>
                </a:lnTo>
                <a:lnTo>
                  <a:pt x="9347" y="6565"/>
                </a:lnTo>
                <a:lnTo>
                  <a:pt x="0" y="20180"/>
                </a:lnTo>
                <a:lnTo>
                  <a:pt x="3962" y="33794"/>
                </a:lnTo>
                <a:lnTo>
                  <a:pt x="18884" y="40360"/>
                </a:lnTo>
                <a:lnTo>
                  <a:pt x="34988" y="36817"/>
                </a:lnTo>
                <a:lnTo>
                  <a:pt x="42532" y="20180"/>
                </a:lnTo>
                <a:close/>
              </a:path>
              <a:path w="6028690" h="944880">
                <a:moveTo>
                  <a:pt x="6028144" y="924140"/>
                </a:moveTo>
                <a:lnTo>
                  <a:pt x="6022391" y="907491"/>
                </a:lnTo>
                <a:lnTo>
                  <a:pt x="6009271" y="903960"/>
                </a:lnTo>
                <a:lnTo>
                  <a:pt x="5994946" y="910513"/>
                </a:lnTo>
                <a:lnTo>
                  <a:pt x="5985611" y="924140"/>
                </a:lnTo>
                <a:lnTo>
                  <a:pt x="5989574" y="937755"/>
                </a:lnTo>
                <a:lnTo>
                  <a:pt x="6004484" y="944308"/>
                </a:lnTo>
                <a:lnTo>
                  <a:pt x="6020600" y="940790"/>
                </a:lnTo>
                <a:lnTo>
                  <a:pt x="6028144" y="924140"/>
                </a:lnTo>
                <a:close/>
              </a:path>
            </a:pathLst>
          </a:custGeom>
          <a:solidFill>
            <a:srgbClr val="F7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g object 477"/>
          <p:cNvSpPr/>
          <p:nvPr/>
        </p:nvSpPr>
        <p:spPr>
          <a:xfrm>
            <a:off x="2492185" y="2451634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39">
                <a:moveTo>
                  <a:pt x="23656" y="0"/>
                </a:moveTo>
                <a:lnTo>
                  <a:pt x="9335" y="6557"/>
                </a:lnTo>
                <a:lnTo>
                  <a:pt x="0" y="20173"/>
                </a:lnTo>
                <a:lnTo>
                  <a:pt x="3956" y="33795"/>
                </a:lnTo>
                <a:lnTo>
                  <a:pt x="18875" y="40352"/>
                </a:lnTo>
                <a:lnTo>
                  <a:pt x="34990" y="36820"/>
                </a:lnTo>
                <a:lnTo>
                  <a:pt x="42532" y="20173"/>
                </a:lnTo>
                <a:lnTo>
                  <a:pt x="36783" y="3529"/>
                </a:lnTo>
                <a:lnTo>
                  <a:pt x="23656" y="0"/>
                </a:lnTo>
                <a:close/>
              </a:path>
            </a:pathLst>
          </a:custGeom>
          <a:solidFill>
            <a:srgbClr val="F7F9F9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g object 478"/>
          <p:cNvSpPr/>
          <p:nvPr/>
        </p:nvSpPr>
        <p:spPr>
          <a:xfrm>
            <a:off x="3419416" y="6219120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23656" y="0"/>
                </a:moveTo>
                <a:lnTo>
                  <a:pt x="9335" y="6557"/>
                </a:lnTo>
                <a:lnTo>
                  <a:pt x="0" y="20173"/>
                </a:lnTo>
                <a:lnTo>
                  <a:pt x="3956" y="33789"/>
                </a:lnTo>
                <a:lnTo>
                  <a:pt x="18875" y="40347"/>
                </a:lnTo>
                <a:lnTo>
                  <a:pt x="34990" y="36818"/>
                </a:lnTo>
                <a:lnTo>
                  <a:pt x="42532" y="20173"/>
                </a:lnTo>
                <a:lnTo>
                  <a:pt x="36783" y="3529"/>
                </a:lnTo>
                <a:lnTo>
                  <a:pt x="23656" y="0"/>
                </a:lnTo>
                <a:close/>
              </a:path>
            </a:pathLst>
          </a:custGeom>
          <a:solidFill>
            <a:srgbClr val="F7F9F9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g object 479"/>
          <p:cNvSpPr/>
          <p:nvPr/>
        </p:nvSpPr>
        <p:spPr>
          <a:xfrm>
            <a:off x="11548119" y="15922"/>
            <a:ext cx="3691890" cy="6451600"/>
          </a:xfrm>
          <a:custGeom>
            <a:avLst/>
            <a:gdLst/>
            <a:ahLst/>
            <a:cxnLst/>
            <a:rect l="l" t="t" r="r" b="b"/>
            <a:pathLst>
              <a:path w="3691890" h="6451600">
                <a:moveTo>
                  <a:pt x="1016384" y="1498600"/>
                </a:moveTo>
                <a:lnTo>
                  <a:pt x="793402" y="1498600"/>
                </a:lnTo>
                <a:lnTo>
                  <a:pt x="749244" y="1511300"/>
                </a:lnTo>
                <a:lnTo>
                  <a:pt x="700535" y="1524000"/>
                </a:lnTo>
                <a:lnTo>
                  <a:pt x="655863" y="1549400"/>
                </a:lnTo>
                <a:lnTo>
                  <a:pt x="615044" y="1562100"/>
                </a:lnTo>
                <a:lnTo>
                  <a:pt x="577896" y="1587500"/>
                </a:lnTo>
                <a:lnTo>
                  <a:pt x="544234" y="1612900"/>
                </a:lnTo>
                <a:lnTo>
                  <a:pt x="513875" y="1651000"/>
                </a:lnTo>
                <a:lnTo>
                  <a:pt x="486636" y="1676400"/>
                </a:lnTo>
                <a:lnTo>
                  <a:pt x="462332" y="1714500"/>
                </a:lnTo>
                <a:lnTo>
                  <a:pt x="440781" y="1752600"/>
                </a:lnTo>
                <a:lnTo>
                  <a:pt x="421799" y="1790700"/>
                </a:lnTo>
                <a:lnTo>
                  <a:pt x="405202" y="1828800"/>
                </a:lnTo>
                <a:lnTo>
                  <a:pt x="390806" y="1866900"/>
                </a:lnTo>
                <a:lnTo>
                  <a:pt x="378429" y="1917700"/>
                </a:lnTo>
                <a:lnTo>
                  <a:pt x="367887" y="1955800"/>
                </a:lnTo>
                <a:lnTo>
                  <a:pt x="358995" y="2006600"/>
                </a:lnTo>
                <a:lnTo>
                  <a:pt x="351571" y="2044700"/>
                </a:lnTo>
                <a:lnTo>
                  <a:pt x="345432" y="2095500"/>
                </a:lnTo>
                <a:lnTo>
                  <a:pt x="340392" y="2133600"/>
                </a:lnTo>
                <a:lnTo>
                  <a:pt x="336270" y="2184400"/>
                </a:lnTo>
                <a:lnTo>
                  <a:pt x="332881" y="2235200"/>
                </a:lnTo>
                <a:lnTo>
                  <a:pt x="330042" y="2273300"/>
                </a:lnTo>
                <a:lnTo>
                  <a:pt x="327570" y="2324100"/>
                </a:lnTo>
                <a:lnTo>
                  <a:pt x="325280" y="2362200"/>
                </a:lnTo>
                <a:lnTo>
                  <a:pt x="322990" y="2413000"/>
                </a:lnTo>
                <a:lnTo>
                  <a:pt x="320515" y="2451100"/>
                </a:lnTo>
                <a:lnTo>
                  <a:pt x="317672" y="2489200"/>
                </a:lnTo>
                <a:lnTo>
                  <a:pt x="312758" y="2540000"/>
                </a:lnTo>
                <a:lnTo>
                  <a:pt x="306327" y="2603500"/>
                </a:lnTo>
                <a:lnTo>
                  <a:pt x="298478" y="2654300"/>
                </a:lnTo>
                <a:lnTo>
                  <a:pt x="289311" y="2705100"/>
                </a:lnTo>
                <a:lnTo>
                  <a:pt x="278925" y="2755900"/>
                </a:lnTo>
                <a:lnTo>
                  <a:pt x="267420" y="2806700"/>
                </a:lnTo>
                <a:lnTo>
                  <a:pt x="254894" y="2844800"/>
                </a:lnTo>
                <a:lnTo>
                  <a:pt x="241447" y="2895600"/>
                </a:lnTo>
                <a:lnTo>
                  <a:pt x="227178" y="2946400"/>
                </a:lnTo>
                <a:lnTo>
                  <a:pt x="212188" y="2997200"/>
                </a:lnTo>
                <a:lnTo>
                  <a:pt x="196574" y="3048000"/>
                </a:lnTo>
                <a:lnTo>
                  <a:pt x="180437" y="3098800"/>
                </a:lnTo>
                <a:lnTo>
                  <a:pt x="163876" y="3136900"/>
                </a:lnTo>
                <a:lnTo>
                  <a:pt x="146990" y="3187700"/>
                </a:lnTo>
                <a:lnTo>
                  <a:pt x="129879" y="3238500"/>
                </a:lnTo>
                <a:lnTo>
                  <a:pt x="95378" y="3340100"/>
                </a:lnTo>
                <a:lnTo>
                  <a:pt x="78187" y="3378200"/>
                </a:lnTo>
                <a:lnTo>
                  <a:pt x="61167" y="3429000"/>
                </a:lnTo>
                <a:lnTo>
                  <a:pt x="44419" y="3479800"/>
                </a:lnTo>
                <a:lnTo>
                  <a:pt x="29978" y="3530600"/>
                </a:lnTo>
                <a:lnTo>
                  <a:pt x="18347" y="3581400"/>
                </a:lnTo>
                <a:lnTo>
                  <a:pt x="9530" y="3619500"/>
                </a:lnTo>
                <a:lnTo>
                  <a:pt x="3532" y="3670300"/>
                </a:lnTo>
                <a:lnTo>
                  <a:pt x="353" y="3721100"/>
                </a:lnTo>
                <a:lnTo>
                  <a:pt x="0" y="3759200"/>
                </a:lnTo>
                <a:lnTo>
                  <a:pt x="2473" y="3810000"/>
                </a:lnTo>
                <a:lnTo>
                  <a:pt x="7777" y="3848100"/>
                </a:lnTo>
                <a:lnTo>
                  <a:pt x="15915" y="3898900"/>
                </a:lnTo>
                <a:lnTo>
                  <a:pt x="26890" y="3937000"/>
                </a:lnTo>
                <a:lnTo>
                  <a:pt x="40706" y="3975100"/>
                </a:lnTo>
                <a:lnTo>
                  <a:pt x="57366" y="4025900"/>
                </a:lnTo>
                <a:lnTo>
                  <a:pt x="76873" y="4064000"/>
                </a:lnTo>
                <a:lnTo>
                  <a:pt x="99230" y="4102100"/>
                </a:lnTo>
                <a:lnTo>
                  <a:pt x="124442" y="4140200"/>
                </a:lnTo>
                <a:lnTo>
                  <a:pt x="152510" y="4178300"/>
                </a:lnTo>
                <a:lnTo>
                  <a:pt x="183438" y="4203700"/>
                </a:lnTo>
                <a:lnTo>
                  <a:pt x="217230" y="4241800"/>
                </a:lnTo>
                <a:lnTo>
                  <a:pt x="253889" y="4267200"/>
                </a:lnTo>
                <a:lnTo>
                  <a:pt x="293418" y="4305300"/>
                </a:lnTo>
                <a:lnTo>
                  <a:pt x="377530" y="4356100"/>
                </a:lnTo>
                <a:lnTo>
                  <a:pt x="420140" y="4381500"/>
                </a:lnTo>
                <a:lnTo>
                  <a:pt x="463480" y="4406900"/>
                </a:lnTo>
                <a:lnTo>
                  <a:pt x="507376" y="4419600"/>
                </a:lnTo>
                <a:lnTo>
                  <a:pt x="596150" y="4470400"/>
                </a:lnTo>
                <a:lnTo>
                  <a:pt x="640683" y="4483100"/>
                </a:lnTo>
                <a:lnTo>
                  <a:pt x="729182" y="4533900"/>
                </a:lnTo>
                <a:lnTo>
                  <a:pt x="772804" y="4546600"/>
                </a:lnTo>
                <a:lnTo>
                  <a:pt x="815777" y="4572000"/>
                </a:lnTo>
                <a:lnTo>
                  <a:pt x="857929" y="4597400"/>
                </a:lnTo>
                <a:lnTo>
                  <a:pt x="899089" y="4622800"/>
                </a:lnTo>
                <a:lnTo>
                  <a:pt x="939084" y="4648200"/>
                </a:lnTo>
                <a:lnTo>
                  <a:pt x="977742" y="4686300"/>
                </a:lnTo>
                <a:lnTo>
                  <a:pt x="1014891" y="4711700"/>
                </a:lnTo>
                <a:lnTo>
                  <a:pt x="1050358" y="4749800"/>
                </a:lnTo>
                <a:lnTo>
                  <a:pt x="1083972" y="4787900"/>
                </a:lnTo>
                <a:lnTo>
                  <a:pt x="1115560" y="4826000"/>
                </a:lnTo>
                <a:lnTo>
                  <a:pt x="1144950" y="4864100"/>
                </a:lnTo>
                <a:lnTo>
                  <a:pt x="1171996" y="4902200"/>
                </a:lnTo>
                <a:lnTo>
                  <a:pt x="1194579" y="4953000"/>
                </a:lnTo>
                <a:lnTo>
                  <a:pt x="1213033" y="5003800"/>
                </a:lnTo>
                <a:lnTo>
                  <a:pt x="1227687" y="5041900"/>
                </a:lnTo>
                <a:lnTo>
                  <a:pt x="1238874" y="5092700"/>
                </a:lnTo>
                <a:lnTo>
                  <a:pt x="1246925" y="5130800"/>
                </a:lnTo>
                <a:lnTo>
                  <a:pt x="1252172" y="5181600"/>
                </a:lnTo>
                <a:lnTo>
                  <a:pt x="1254946" y="5232400"/>
                </a:lnTo>
                <a:lnTo>
                  <a:pt x="1255580" y="5270500"/>
                </a:lnTo>
                <a:lnTo>
                  <a:pt x="1254404" y="5321300"/>
                </a:lnTo>
                <a:lnTo>
                  <a:pt x="1251751" y="5372100"/>
                </a:lnTo>
                <a:lnTo>
                  <a:pt x="1247951" y="5410200"/>
                </a:lnTo>
                <a:lnTo>
                  <a:pt x="1243336" y="5461000"/>
                </a:lnTo>
                <a:lnTo>
                  <a:pt x="1238239" y="5511800"/>
                </a:lnTo>
                <a:lnTo>
                  <a:pt x="1232990" y="5562600"/>
                </a:lnTo>
                <a:lnTo>
                  <a:pt x="1227921" y="5600700"/>
                </a:lnTo>
                <a:lnTo>
                  <a:pt x="1223364" y="5651500"/>
                </a:lnTo>
                <a:lnTo>
                  <a:pt x="1219651" y="5702300"/>
                </a:lnTo>
                <a:lnTo>
                  <a:pt x="1217112" y="5753100"/>
                </a:lnTo>
                <a:lnTo>
                  <a:pt x="1217248" y="5803900"/>
                </a:lnTo>
                <a:lnTo>
                  <a:pt x="1220944" y="5842000"/>
                </a:lnTo>
                <a:lnTo>
                  <a:pt x="1228067" y="5892800"/>
                </a:lnTo>
                <a:lnTo>
                  <a:pt x="1238484" y="5930900"/>
                </a:lnTo>
                <a:lnTo>
                  <a:pt x="1252060" y="5981700"/>
                </a:lnTo>
                <a:lnTo>
                  <a:pt x="1268663" y="6032500"/>
                </a:lnTo>
                <a:lnTo>
                  <a:pt x="1288158" y="6070600"/>
                </a:lnTo>
                <a:lnTo>
                  <a:pt x="1310413" y="6108700"/>
                </a:lnTo>
                <a:lnTo>
                  <a:pt x="1324411" y="6134100"/>
                </a:lnTo>
                <a:lnTo>
                  <a:pt x="1335294" y="6146800"/>
                </a:lnTo>
                <a:lnTo>
                  <a:pt x="1362667" y="6197600"/>
                </a:lnTo>
                <a:lnTo>
                  <a:pt x="1392400" y="6235700"/>
                </a:lnTo>
                <a:lnTo>
                  <a:pt x="1424357" y="6261100"/>
                </a:lnTo>
                <a:lnTo>
                  <a:pt x="1458407" y="6299200"/>
                </a:lnTo>
                <a:lnTo>
                  <a:pt x="1494416" y="6324600"/>
                </a:lnTo>
                <a:lnTo>
                  <a:pt x="1532249" y="6362700"/>
                </a:lnTo>
                <a:lnTo>
                  <a:pt x="1564063" y="6375400"/>
                </a:lnTo>
                <a:lnTo>
                  <a:pt x="1571775" y="6375400"/>
                </a:lnTo>
                <a:lnTo>
                  <a:pt x="1612858" y="6400800"/>
                </a:lnTo>
                <a:lnTo>
                  <a:pt x="1655366" y="6426200"/>
                </a:lnTo>
                <a:lnTo>
                  <a:pt x="1699166" y="6438900"/>
                </a:lnTo>
                <a:lnTo>
                  <a:pt x="1747884" y="6451600"/>
                </a:lnTo>
                <a:lnTo>
                  <a:pt x="1996521" y="6451600"/>
                </a:lnTo>
                <a:lnTo>
                  <a:pt x="2242060" y="6388100"/>
                </a:lnTo>
                <a:lnTo>
                  <a:pt x="2266820" y="6375400"/>
                </a:lnTo>
                <a:lnTo>
                  <a:pt x="2289416" y="6362700"/>
                </a:lnTo>
                <a:lnTo>
                  <a:pt x="2381372" y="6337300"/>
                </a:lnTo>
                <a:lnTo>
                  <a:pt x="2425892" y="6311900"/>
                </a:lnTo>
                <a:lnTo>
                  <a:pt x="2470349" y="6299200"/>
                </a:lnTo>
                <a:lnTo>
                  <a:pt x="2514762" y="6273800"/>
                </a:lnTo>
                <a:lnTo>
                  <a:pt x="2559146" y="6261100"/>
                </a:lnTo>
                <a:lnTo>
                  <a:pt x="2647894" y="6210300"/>
                </a:lnTo>
                <a:lnTo>
                  <a:pt x="2692293" y="6197600"/>
                </a:lnTo>
                <a:lnTo>
                  <a:pt x="2781221" y="6146800"/>
                </a:lnTo>
                <a:lnTo>
                  <a:pt x="2819322" y="6134100"/>
                </a:lnTo>
                <a:lnTo>
                  <a:pt x="2825785" y="6134100"/>
                </a:lnTo>
                <a:lnTo>
                  <a:pt x="2870437" y="6108700"/>
                </a:lnTo>
                <a:lnTo>
                  <a:pt x="2915194" y="6096000"/>
                </a:lnTo>
                <a:lnTo>
                  <a:pt x="2960074" y="6070600"/>
                </a:lnTo>
                <a:lnTo>
                  <a:pt x="3005092" y="6057900"/>
                </a:lnTo>
                <a:lnTo>
                  <a:pt x="3050266" y="6032500"/>
                </a:lnTo>
                <a:lnTo>
                  <a:pt x="3095613" y="6019800"/>
                </a:lnTo>
                <a:lnTo>
                  <a:pt x="3141148" y="5994400"/>
                </a:lnTo>
                <a:lnTo>
                  <a:pt x="3466598" y="5905500"/>
                </a:lnTo>
                <a:lnTo>
                  <a:pt x="3481129" y="5905500"/>
                </a:lnTo>
                <a:lnTo>
                  <a:pt x="3499680" y="5892800"/>
                </a:lnTo>
                <a:lnTo>
                  <a:pt x="3594222" y="5842000"/>
                </a:lnTo>
                <a:lnTo>
                  <a:pt x="3642690" y="5816600"/>
                </a:lnTo>
                <a:lnTo>
                  <a:pt x="3691880" y="5803900"/>
                </a:lnTo>
                <a:lnTo>
                  <a:pt x="3691880" y="1523999"/>
                </a:lnTo>
                <a:lnTo>
                  <a:pt x="1194784" y="1524000"/>
                </a:lnTo>
                <a:lnTo>
                  <a:pt x="1150357" y="1511300"/>
                </a:lnTo>
                <a:lnTo>
                  <a:pt x="1061114" y="1511300"/>
                </a:lnTo>
                <a:lnTo>
                  <a:pt x="1016384" y="1498600"/>
                </a:lnTo>
                <a:close/>
              </a:path>
              <a:path w="3691890" h="6451600">
                <a:moveTo>
                  <a:pt x="3691880" y="0"/>
                </a:moveTo>
                <a:lnTo>
                  <a:pt x="3217150" y="0"/>
                </a:lnTo>
                <a:lnTo>
                  <a:pt x="3212421" y="12700"/>
                </a:lnTo>
                <a:lnTo>
                  <a:pt x="3186397" y="38100"/>
                </a:lnTo>
                <a:lnTo>
                  <a:pt x="3159307" y="76200"/>
                </a:lnTo>
                <a:lnTo>
                  <a:pt x="3101720" y="127000"/>
                </a:lnTo>
                <a:lnTo>
                  <a:pt x="3071122" y="152400"/>
                </a:lnTo>
                <a:lnTo>
                  <a:pt x="3039254" y="177800"/>
                </a:lnTo>
                <a:lnTo>
                  <a:pt x="3006065" y="203200"/>
                </a:lnTo>
                <a:lnTo>
                  <a:pt x="2971504" y="228600"/>
                </a:lnTo>
                <a:lnTo>
                  <a:pt x="2935521" y="254000"/>
                </a:lnTo>
                <a:lnTo>
                  <a:pt x="2898063" y="266700"/>
                </a:lnTo>
                <a:lnTo>
                  <a:pt x="2859082" y="279400"/>
                </a:lnTo>
                <a:lnTo>
                  <a:pt x="2818526" y="292100"/>
                </a:lnTo>
                <a:lnTo>
                  <a:pt x="2776344" y="317500"/>
                </a:lnTo>
                <a:lnTo>
                  <a:pt x="2732486" y="317500"/>
                </a:lnTo>
                <a:lnTo>
                  <a:pt x="2686900" y="330200"/>
                </a:lnTo>
                <a:lnTo>
                  <a:pt x="2639537" y="342900"/>
                </a:lnTo>
                <a:lnTo>
                  <a:pt x="2299254" y="342900"/>
                </a:lnTo>
                <a:lnTo>
                  <a:pt x="2258680" y="355600"/>
                </a:lnTo>
                <a:lnTo>
                  <a:pt x="2180489" y="355600"/>
                </a:lnTo>
                <a:lnTo>
                  <a:pt x="2143171" y="368300"/>
                </a:lnTo>
                <a:lnTo>
                  <a:pt x="2107238" y="381000"/>
                </a:lnTo>
                <a:lnTo>
                  <a:pt x="2040125" y="406400"/>
                </a:lnTo>
                <a:lnTo>
                  <a:pt x="1980349" y="444500"/>
                </a:lnTo>
                <a:lnTo>
                  <a:pt x="1929108" y="508000"/>
                </a:lnTo>
                <a:lnTo>
                  <a:pt x="1907063" y="546100"/>
                </a:lnTo>
                <a:lnTo>
                  <a:pt x="1887601" y="584200"/>
                </a:lnTo>
                <a:lnTo>
                  <a:pt x="1870872" y="635000"/>
                </a:lnTo>
                <a:lnTo>
                  <a:pt x="1857027" y="685800"/>
                </a:lnTo>
                <a:lnTo>
                  <a:pt x="1847411" y="723900"/>
                </a:lnTo>
                <a:lnTo>
                  <a:pt x="1838625" y="774700"/>
                </a:lnTo>
                <a:lnTo>
                  <a:pt x="1830337" y="825500"/>
                </a:lnTo>
                <a:lnTo>
                  <a:pt x="1822213" y="863600"/>
                </a:lnTo>
                <a:lnTo>
                  <a:pt x="1813923" y="914400"/>
                </a:lnTo>
                <a:lnTo>
                  <a:pt x="1805133" y="965200"/>
                </a:lnTo>
                <a:lnTo>
                  <a:pt x="1795511" y="1003300"/>
                </a:lnTo>
                <a:lnTo>
                  <a:pt x="1784725" y="1054100"/>
                </a:lnTo>
                <a:lnTo>
                  <a:pt x="1772443" y="1104900"/>
                </a:lnTo>
                <a:lnTo>
                  <a:pt x="1758333" y="1143000"/>
                </a:lnTo>
                <a:lnTo>
                  <a:pt x="1742062" y="1181100"/>
                </a:lnTo>
                <a:lnTo>
                  <a:pt x="1723298" y="1231900"/>
                </a:lnTo>
                <a:lnTo>
                  <a:pt x="1701708" y="1270000"/>
                </a:lnTo>
                <a:lnTo>
                  <a:pt x="1676962" y="1308100"/>
                </a:lnTo>
                <a:lnTo>
                  <a:pt x="1648725" y="1346200"/>
                </a:lnTo>
                <a:lnTo>
                  <a:pt x="1616667" y="1371600"/>
                </a:lnTo>
                <a:lnTo>
                  <a:pt x="1580454" y="1409700"/>
                </a:lnTo>
                <a:lnTo>
                  <a:pt x="1539755" y="1435100"/>
                </a:lnTo>
                <a:lnTo>
                  <a:pt x="1455863" y="1485900"/>
                </a:lnTo>
                <a:lnTo>
                  <a:pt x="1326759" y="1524000"/>
                </a:lnTo>
                <a:lnTo>
                  <a:pt x="3691880" y="1523999"/>
                </a:lnTo>
                <a:lnTo>
                  <a:pt x="3691880" y="0"/>
                </a:lnTo>
                <a:close/>
              </a:path>
            </a:pathLst>
          </a:custGeom>
          <a:solidFill>
            <a:srgbClr val="23396A">
              <a:alpha val="31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g object 480"/>
          <p:cNvSpPr/>
          <p:nvPr/>
        </p:nvSpPr>
        <p:spPr>
          <a:xfrm>
            <a:off x="2253134" y="14932"/>
            <a:ext cx="5438140" cy="6565900"/>
          </a:xfrm>
          <a:custGeom>
            <a:avLst/>
            <a:gdLst/>
            <a:ahLst/>
            <a:cxnLst/>
            <a:rect l="l" t="t" r="r" b="b"/>
            <a:pathLst>
              <a:path w="5438140" h="6565900">
                <a:moveTo>
                  <a:pt x="5419673" y="0"/>
                </a:moveTo>
                <a:lnTo>
                  <a:pt x="1809896" y="0"/>
                </a:lnTo>
                <a:lnTo>
                  <a:pt x="1781208" y="50799"/>
                </a:lnTo>
                <a:lnTo>
                  <a:pt x="1753290" y="88899"/>
                </a:lnTo>
                <a:lnTo>
                  <a:pt x="1726167" y="139699"/>
                </a:lnTo>
                <a:lnTo>
                  <a:pt x="1699866" y="177799"/>
                </a:lnTo>
                <a:lnTo>
                  <a:pt x="1674412" y="228599"/>
                </a:lnTo>
                <a:lnTo>
                  <a:pt x="1649831" y="279399"/>
                </a:lnTo>
                <a:lnTo>
                  <a:pt x="1626148" y="317499"/>
                </a:lnTo>
                <a:lnTo>
                  <a:pt x="1603391" y="368299"/>
                </a:lnTo>
                <a:lnTo>
                  <a:pt x="1581584" y="419099"/>
                </a:lnTo>
                <a:lnTo>
                  <a:pt x="1560753" y="469899"/>
                </a:lnTo>
                <a:lnTo>
                  <a:pt x="1540925" y="520699"/>
                </a:lnTo>
                <a:lnTo>
                  <a:pt x="1522125" y="558799"/>
                </a:lnTo>
                <a:lnTo>
                  <a:pt x="1504378" y="609599"/>
                </a:lnTo>
                <a:lnTo>
                  <a:pt x="1487712" y="660399"/>
                </a:lnTo>
                <a:lnTo>
                  <a:pt x="1472151" y="711199"/>
                </a:lnTo>
                <a:lnTo>
                  <a:pt x="1457721" y="749299"/>
                </a:lnTo>
                <a:lnTo>
                  <a:pt x="1444449" y="800099"/>
                </a:lnTo>
                <a:lnTo>
                  <a:pt x="1432360" y="850899"/>
                </a:lnTo>
                <a:lnTo>
                  <a:pt x="1421480" y="888999"/>
                </a:lnTo>
                <a:lnTo>
                  <a:pt x="1411835" y="939799"/>
                </a:lnTo>
                <a:lnTo>
                  <a:pt x="1403450" y="977899"/>
                </a:lnTo>
                <a:lnTo>
                  <a:pt x="1396352" y="1028699"/>
                </a:lnTo>
                <a:lnTo>
                  <a:pt x="1388763" y="1079499"/>
                </a:lnTo>
                <a:lnTo>
                  <a:pt x="1381056" y="1130299"/>
                </a:lnTo>
                <a:lnTo>
                  <a:pt x="1373134" y="1168399"/>
                </a:lnTo>
                <a:lnTo>
                  <a:pt x="1364902" y="1219199"/>
                </a:lnTo>
                <a:lnTo>
                  <a:pt x="1356263" y="1269999"/>
                </a:lnTo>
                <a:lnTo>
                  <a:pt x="1347121" y="1320799"/>
                </a:lnTo>
                <a:lnTo>
                  <a:pt x="1337380" y="1371599"/>
                </a:lnTo>
                <a:lnTo>
                  <a:pt x="1326945" y="1422399"/>
                </a:lnTo>
                <a:lnTo>
                  <a:pt x="1315719" y="1473199"/>
                </a:lnTo>
                <a:lnTo>
                  <a:pt x="1303606" y="1523999"/>
                </a:lnTo>
                <a:lnTo>
                  <a:pt x="1290510" y="1574799"/>
                </a:lnTo>
                <a:lnTo>
                  <a:pt x="1276336" y="1625599"/>
                </a:lnTo>
                <a:lnTo>
                  <a:pt x="1260987" y="1663699"/>
                </a:lnTo>
                <a:lnTo>
                  <a:pt x="1244367" y="1714499"/>
                </a:lnTo>
                <a:lnTo>
                  <a:pt x="1226380" y="1765299"/>
                </a:lnTo>
                <a:lnTo>
                  <a:pt x="1206930" y="1816099"/>
                </a:lnTo>
                <a:lnTo>
                  <a:pt x="1185922" y="1854199"/>
                </a:lnTo>
                <a:lnTo>
                  <a:pt x="1163259" y="1904999"/>
                </a:lnTo>
                <a:lnTo>
                  <a:pt x="1138845" y="1943099"/>
                </a:lnTo>
                <a:lnTo>
                  <a:pt x="1112584" y="1981199"/>
                </a:lnTo>
                <a:lnTo>
                  <a:pt x="1084380" y="2031999"/>
                </a:lnTo>
                <a:lnTo>
                  <a:pt x="1054138" y="2070099"/>
                </a:lnTo>
                <a:lnTo>
                  <a:pt x="1021750" y="2108199"/>
                </a:lnTo>
                <a:lnTo>
                  <a:pt x="987888" y="2146299"/>
                </a:lnTo>
                <a:lnTo>
                  <a:pt x="952677" y="2171699"/>
                </a:lnTo>
                <a:lnTo>
                  <a:pt x="916244" y="2209799"/>
                </a:lnTo>
                <a:lnTo>
                  <a:pt x="878711" y="2235199"/>
                </a:lnTo>
                <a:lnTo>
                  <a:pt x="840206" y="2273299"/>
                </a:lnTo>
                <a:lnTo>
                  <a:pt x="800852" y="2298699"/>
                </a:lnTo>
                <a:lnTo>
                  <a:pt x="720100" y="2349499"/>
                </a:lnTo>
                <a:lnTo>
                  <a:pt x="678951" y="2387599"/>
                </a:lnTo>
                <a:lnTo>
                  <a:pt x="429129" y="2539999"/>
                </a:lnTo>
                <a:lnTo>
                  <a:pt x="347740" y="2590799"/>
                </a:lnTo>
                <a:lnTo>
                  <a:pt x="307961" y="2616199"/>
                </a:lnTo>
                <a:lnTo>
                  <a:pt x="268960" y="2641599"/>
                </a:lnTo>
                <a:lnTo>
                  <a:pt x="227039" y="2679699"/>
                </a:lnTo>
                <a:lnTo>
                  <a:pt x="186538" y="2717799"/>
                </a:lnTo>
                <a:lnTo>
                  <a:pt x="148228" y="2755899"/>
                </a:lnTo>
                <a:lnTo>
                  <a:pt x="112881" y="2793999"/>
                </a:lnTo>
                <a:lnTo>
                  <a:pt x="81269" y="2844799"/>
                </a:lnTo>
                <a:lnTo>
                  <a:pt x="54165" y="2882899"/>
                </a:lnTo>
                <a:lnTo>
                  <a:pt x="34739" y="2933699"/>
                </a:lnTo>
                <a:lnTo>
                  <a:pt x="19859" y="2984499"/>
                </a:lnTo>
                <a:lnTo>
                  <a:pt x="9275" y="3022599"/>
                </a:lnTo>
                <a:lnTo>
                  <a:pt x="2739" y="3073399"/>
                </a:lnTo>
                <a:lnTo>
                  <a:pt x="0" y="3124199"/>
                </a:lnTo>
                <a:lnTo>
                  <a:pt x="809" y="3174999"/>
                </a:lnTo>
                <a:lnTo>
                  <a:pt x="4918" y="3225799"/>
                </a:lnTo>
                <a:lnTo>
                  <a:pt x="12077" y="3276599"/>
                </a:lnTo>
                <a:lnTo>
                  <a:pt x="22036" y="3327399"/>
                </a:lnTo>
                <a:lnTo>
                  <a:pt x="34548" y="3365499"/>
                </a:lnTo>
                <a:lnTo>
                  <a:pt x="49361" y="3416299"/>
                </a:lnTo>
                <a:lnTo>
                  <a:pt x="66228" y="3467099"/>
                </a:lnTo>
                <a:lnTo>
                  <a:pt x="84899" y="3505199"/>
                </a:lnTo>
                <a:lnTo>
                  <a:pt x="106797" y="3555999"/>
                </a:lnTo>
                <a:lnTo>
                  <a:pt x="130060" y="3606799"/>
                </a:lnTo>
                <a:lnTo>
                  <a:pt x="154392" y="3657599"/>
                </a:lnTo>
                <a:lnTo>
                  <a:pt x="179498" y="3695699"/>
                </a:lnTo>
                <a:lnTo>
                  <a:pt x="205081" y="3746499"/>
                </a:lnTo>
                <a:lnTo>
                  <a:pt x="230847" y="3784599"/>
                </a:lnTo>
                <a:lnTo>
                  <a:pt x="256500" y="3835399"/>
                </a:lnTo>
                <a:lnTo>
                  <a:pt x="281744" y="3886199"/>
                </a:lnTo>
                <a:lnTo>
                  <a:pt x="306284" y="3924299"/>
                </a:lnTo>
                <a:lnTo>
                  <a:pt x="329823" y="3975099"/>
                </a:lnTo>
                <a:lnTo>
                  <a:pt x="352067" y="4025899"/>
                </a:lnTo>
                <a:lnTo>
                  <a:pt x="372719" y="4063999"/>
                </a:lnTo>
                <a:lnTo>
                  <a:pt x="391135" y="4114799"/>
                </a:lnTo>
                <a:lnTo>
                  <a:pt x="407391" y="4165599"/>
                </a:lnTo>
                <a:lnTo>
                  <a:pt x="421528" y="4216399"/>
                </a:lnTo>
                <a:lnTo>
                  <a:pt x="433586" y="4267199"/>
                </a:lnTo>
                <a:lnTo>
                  <a:pt x="443604" y="4317999"/>
                </a:lnTo>
                <a:lnTo>
                  <a:pt x="451621" y="4356099"/>
                </a:lnTo>
                <a:lnTo>
                  <a:pt x="457679" y="4406899"/>
                </a:lnTo>
                <a:lnTo>
                  <a:pt x="461817" y="4457699"/>
                </a:lnTo>
                <a:lnTo>
                  <a:pt x="464075" y="4508499"/>
                </a:lnTo>
                <a:lnTo>
                  <a:pt x="464492" y="4546599"/>
                </a:lnTo>
                <a:lnTo>
                  <a:pt x="463109" y="4597399"/>
                </a:lnTo>
                <a:lnTo>
                  <a:pt x="459965" y="4648199"/>
                </a:lnTo>
                <a:lnTo>
                  <a:pt x="455101" y="4698999"/>
                </a:lnTo>
                <a:lnTo>
                  <a:pt x="448556" y="4749799"/>
                </a:lnTo>
                <a:lnTo>
                  <a:pt x="440369" y="4787899"/>
                </a:lnTo>
                <a:lnTo>
                  <a:pt x="430582" y="4838699"/>
                </a:lnTo>
                <a:lnTo>
                  <a:pt x="419233" y="4889499"/>
                </a:lnTo>
                <a:lnTo>
                  <a:pt x="406363" y="4927599"/>
                </a:lnTo>
                <a:lnTo>
                  <a:pt x="392012" y="4978399"/>
                </a:lnTo>
                <a:lnTo>
                  <a:pt x="376219" y="5029199"/>
                </a:lnTo>
                <a:lnTo>
                  <a:pt x="359024" y="5067299"/>
                </a:lnTo>
                <a:lnTo>
                  <a:pt x="340467" y="5118099"/>
                </a:lnTo>
                <a:lnTo>
                  <a:pt x="320589" y="5168899"/>
                </a:lnTo>
                <a:lnTo>
                  <a:pt x="299428" y="5206999"/>
                </a:lnTo>
                <a:lnTo>
                  <a:pt x="277025" y="5257799"/>
                </a:lnTo>
                <a:lnTo>
                  <a:pt x="255366" y="5295899"/>
                </a:lnTo>
                <a:lnTo>
                  <a:pt x="233778" y="5346699"/>
                </a:lnTo>
                <a:lnTo>
                  <a:pt x="212509" y="5384799"/>
                </a:lnTo>
                <a:lnTo>
                  <a:pt x="191807" y="5435599"/>
                </a:lnTo>
                <a:lnTo>
                  <a:pt x="171917" y="5473699"/>
                </a:lnTo>
                <a:lnTo>
                  <a:pt x="153089" y="5524499"/>
                </a:lnTo>
                <a:lnTo>
                  <a:pt x="135568" y="5562599"/>
                </a:lnTo>
                <a:lnTo>
                  <a:pt x="119603" y="5613399"/>
                </a:lnTo>
                <a:lnTo>
                  <a:pt x="105441" y="5664199"/>
                </a:lnTo>
                <a:lnTo>
                  <a:pt x="93329" y="5702299"/>
                </a:lnTo>
                <a:lnTo>
                  <a:pt x="83514" y="5753099"/>
                </a:lnTo>
                <a:lnTo>
                  <a:pt x="76244" y="5803899"/>
                </a:lnTo>
                <a:lnTo>
                  <a:pt x="71766" y="5841999"/>
                </a:lnTo>
                <a:lnTo>
                  <a:pt x="70328" y="5892799"/>
                </a:lnTo>
                <a:lnTo>
                  <a:pt x="72176" y="5943599"/>
                </a:lnTo>
                <a:lnTo>
                  <a:pt x="77558" y="5981699"/>
                </a:lnTo>
                <a:lnTo>
                  <a:pt x="86869" y="6032499"/>
                </a:lnTo>
                <a:lnTo>
                  <a:pt x="99899" y="6083299"/>
                </a:lnTo>
                <a:lnTo>
                  <a:pt x="116435" y="6121399"/>
                </a:lnTo>
                <a:lnTo>
                  <a:pt x="120734" y="6134099"/>
                </a:lnTo>
                <a:lnTo>
                  <a:pt x="136264" y="6172199"/>
                </a:lnTo>
                <a:lnTo>
                  <a:pt x="159173" y="6210299"/>
                </a:lnTo>
                <a:lnTo>
                  <a:pt x="184950" y="6248399"/>
                </a:lnTo>
                <a:lnTo>
                  <a:pt x="213380" y="6286499"/>
                </a:lnTo>
                <a:lnTo>
                  <a:pt x="244251" y="6324599"/>
                </a:lnTo>
                <a:lnTo>
                  <a:pt x="277349" y="6349999"/>
                </a:lnTo>
                <a:lnTo>
                  <a:pt x="312462" y="6388099"/>
                </a:lnTo>
                <a:lnTo>
                  <a:pt x="349376" y="6413499"/>
                </a:lnTo>
                <a:lnTo>
                  <a:pt x="387878" y="6438899"/>
                </a:lnTo>
                <a:lnTo>
                  <a:pt x="427755" y="6464299"/>
                </a:lnTo>
                <a:lnTo>
                  <a:pt x="468793" y="6489699"/>
                </a:lnTo>
                <a:lnTo>
                  <a:pt x="553504" y="6515100"/>
                </a:lnTo>
                <a:lnTo>
                  <a:pt x="600225" y="6540500"/>
                </a:lnTo>
                <a:lnTo>
                  <a:pt x="648043" y="6540500"/>
                </a:lnTo>
                <a:lnTo>
                  <a:pt x="746394" y="6565900"/>
                </a:lnTo>
                <a:lnTo>
                  <a:pt x="1052799" y="6565900"/>
                </a:lnTo>
                <a:lnTo>
                  <a:pt x="1104009" y="6553200"/>
                </a:lnTo>
                <a:lnTo>
                  <a:pt x="1154875" y="6553200"/>
                </a:lnTo>
                <a:lnTo>
                  <a:pt x="1303972" y="6515100"/>
                </a:lnTo>
                <a:lnTo>
                  <a:pt x="1352023" y="6489699"/>
                </a:lnTo>
                <a:lnTo>
                  <a:pt x="1444790" y="6464299"/>
                </a:lnTo>
                <a:lnTo>
                  <a:pt x="1534470" y="6413499"/>
                </a:lnTo>
                <a:lnTo>
                  <a:pt x="1578332" y="6400799"/>
                </a:lnTo>
                <a:lnTo>
                  <a:pt x="1664294" y="6349999"/>
                </a:lnTo>
                <a:lnTo>
                  <a:pt x="1748171" y="6299199"/>
                </a:lnTo>
                <a:lnTo>
                  <a:pt x="1830279" y="6248399"/>
                </a:lnTo>
                <a:lnTo>
                  <a:pt x="1870768" y="6210299"/>
                </a:lnTo>
                <a:lnTo>
                  <a:pt x="1950812" y="6159499"/>
                </a:lnTo>
                <a:lnTo>
                  <a:pt x="1981161" y="6134099"/>
                </a:lnTo>
                <a:lnTo>
                  <a:pt x="1990446" y="6134099"/>
                </a:lnTo>
                <a:lnTo>
                  <a:pt x="2029874" y="6095999"/>
                </a:lnTo>
                <a:lnTo>
                  <a:pt x="2108269" y="6045199"/>
                </a:lnTo>
                <a:lnTo>
                  <a:pt x="2147315" y="6007099"/>
                </a:lnTo>
                <a:lnTo>
                  <a:pt x="2225301" y="5956299"/>
                </a:lnTo>
                <a:lnTo>
                  <a:pt x="2264320" y="5918199"/>
                </a:lnTo>
                <a:lnTo>
                  <a:pt x="2342606" y="5867399"/>
                </a:lnTo>
                <a:lnTo>
                  <a:pt x="2381952" y="5829299"/>
                </a:lnTo>
                <a:lnTo>
                  <a:pt x="2541608" y="5727699"/>
                </a:lnTo>
                <a:lnTo>
                  <a:pt x="2664840" y="5651499"/>
                </a:lnTo>
                <a:lnTo>
                  <a:pt x="2749246" y="5600699"/>
                </a:lnTo>
                <a:lnTo>
                  <a:pt x="2835823" y="5549899"/>
                </a:lnTo>
                <a:lnTo>
                  <a:pt x="2880023" y="5537199"/>
                </a:lnTo>
                <a:lnTo>
                  <a:pt x="2924884" y="5511799"/>
                </a:lnTo>
                <a:lnTo>
                  <a:pt x="3111721" y="5460999"/>
                </a:lnTo>
                <a:lnTo>
                  <a:pt x="3210128" y="5435599"/>
                </a:lnTo>
                <a:lnTo>
                  <a:pt x="3257016" y="5422899"/>
                </a:lnTo>
                <a:lnTo>
                  <a:pt x="3304481" y="5422899"/>
                </a:lnTo>
                <a:lnTo>
                  <a:pt x="3352450" y="5410199"/>
                </a:lnTo>
                <a:lnTo>
                  <a:pt x="3498637" y="5410199"/>
                </a:lnTo>
                <a:lnTo>
                  <a:pt x="3547880" y="5397499"/>
                </a:lnTo>
                <a:lnTo>
                  <a:pt x="3745446" y="5397499"/>
                </a:lnTo>
                <a:lnTo>
                  <a:pt x="3794616" y="5384799"/>
                </a:lnTo>
                <a:lnTo>
                  <a:pt x="3843550" y="5384799"/>
                </a:lnTo>
                <a:lnTo>
                  <a:pt x="3892173" y="5372099"/>
                </a:lnTo>
                <a:lnTo>
                  <a:pt x="3940412" y="5372099"/>
                </a:lnTo>
                <a:lnTo>
                  <a:pt x="4128045" y="5321299"/>
                </a:lnTo>
                <a:lnTo>
                  <a:pt x="4173252" y="5295899"/>
                </a:lnTo>
                <a:lnTo>
                  <a:pt x="4217631" y="5283199"/>
                </a:lnTo>
                <a:lnTo>
                  <a:pt x="4260453" y="5257799"/>
                </a:lnTo>
                <a:lnTo>
                  <a:pt x="4298025" y="5219699"/>
                </a:lnTo>
                <a:lnTo>
                  <a:pt x="4330653" y="5194299"/>
                </a:lnTo>
                <a:lnTo>
                  <a:pt x="4358645" y="5156199"/>
                </a:lnTo>
                <a:lnTo>
                  <a:pt x="4382304" y="5118099"/>
                </a:lnTo>
                <a:lnTo>
                  <a:pt x="4401938" y="5079999"/>
                </a:lnTo>
                <a:lnTo>
                  <a:pt x="4417851" y="5041899"/>
                </a:lnTo>
                <a:lnTo>
                  <a:pt x="4430350" y="5003799"/>
                </a:lnTo>
                <a:lnTo>
                  <a:pt x="4439740" y="4952999"/>
                </a:lnTo>
                <a:lnTo>
                  <a:pt x="4446326" y="4902199"/>
                </a:lnTo>
                <a:lnTo>
                  <a:pt x="4450416" y="4864099"/>
                </a:lnTo>
                <a:lnTo>
                  <a:pt x="4452313" y="4813299"/>
                </a:lnTo>
                <a:lnTo>
                  <a:pt x="4452325" y="4762499"/>
                </a:lnTo>
                <a:lnTo>
                  <a:pt x="4450757" y="4711699"/>
                </a:lnTo>
                <a:lnTo>
                  <a:pt x="4447914" y="4660899"/>
                </a:lnTo>
                <a:lnTo>
                  <a:pt x="4444102" y="4622799"/>
                </a:lnTo>
                <a:lnTo>
                  <a:pt x="4439627" y="4571999"/>
                </a:lnTo>
                <a:lnTo>
                  <a:pt x="4436401" y="4546599"/>
                </a:lnTo>
                <a:lnTo>
                  <a:pt x="4432406" y="4508499"/>
                </a:lnTo>
                <a:lnTo>
                  <a:pt x="4427680" y="4483099"/>
                </a:lnTo>
                <a:lnTo>
                  <a:pt x="4422258" y="4457699"/>
                </a:lnTo>
                <a:lnTo>
                  <a:pt x="4416178" y="4419599"/>
                </a:lnTo>
                <a:lnTo>
                  <a:pt x="4409476" y="4394199"/>
                </a:lnTo>
                <a:lnTo>
                  <a:pt x="4402188" y="4356099"/>
                </a:lnTo>
                <a:lnTo>
                  <a:pt x="4394352" y="4330699"/>
                </a:lnTo>
                <a:lnTo>
                  <a:pt x="4386004" y="4305299"/>
                </a:lnTo>
                <a:lnTo>
                  <a:pt x="4377180" y="4267199"/>
                </a:lnTo>
                <a:lnTo>
                  <a:pt x="4367917" y="4241799"/>
                </a:lnTo>
                <a:lnTo>
                  <a:pt x="4358251" y="4203699"/>
                </a:lnTo>
                <a:lnTo>
                  <a:pt x="4348220" y="4178299"/>
                </a:lnTo>
                <a:lnTo>
                  <a:pt x="4337860" y="4140199"/>
                </a:lnTo>
                <a:lnTo>
                  <a:pt x="4327207" y="4102099"/>
                </a:lnTo>
                <a:lnTo>
                  <a:pt x="4316298" y="4076699"/>
                </a:lnTo>
                <a:lnTo>
                  <a:pt x="4305170" y="4038599"/>
                </a:lnTo>
                <a:lnTo>
                  <a:pt x="4270835" y="3936999"/>
                </a:lnTo>
                <a:lnTo>
                  <a:pt x="4259195" y="3911599"/>
                </a:lnTo>
                <a:lnTo>
                  <a:pt x="4235843" y="3835399"/>
                </a:lnTo>
                <a:lnTo>
                  <a:pt x="4224204" y="3797299"/>
                </a:lnTo>
                <a:lnTo>
                  <a:pt x="4212638" y="3759199"/>
                </a:lnTo>
                <a:lnTo>
                  <a:pt x="4201182" y="3721099"/>
                </a:lnTo>
                <a:lnTo>
                  <a:pt x="4189873" y="3682999"/>
                </a:lnTo>
                <a:lnTo>
                  <a:pt x="4178747" y="3644899"/>
                </a:lnTo>
                <a:lnTo>
                  <a:pt x="4167841" y="3606799"/>
                </a:lnTo>
                <a:lnTo>
                  <a:pt x="4157191" y="3568699"/>
                </a:lnTo>
                <a:lnTo>
                  <a:pt x="4146835" y="3530599"/>
                </a:lnTo>
                <a:lnTo>
                  <a:pt x="4136807" y="3492499"/>
                </a:lnTo>
                <a:lnTo>
                  <a:pt x="4127146" y="3454399"/>
                </a:lnTo>
                <a:lnTo>
                  <a:pt x="4117888" y="3416299"/>
                </a:lnTo>
                <a:lnTo>
                  <a:pt x="4109069" y="3378199"/>
                </a:lnTo>
                <a:lnTo>
                  <a:pt x="4100726" y="3327399"/>
                </a:lnTo>
                <a:lnTo>
                  <a:pt x="4092896" y="3289299"/>
                </a:lnTo>
                <a:lnTo>
                  <a:pt x="4085615" y="3251199"/>
                </a:lnTo>
                <a:lnTo>
                  <a:pt x="4078920" y="3200399"/>
                </a:lnTo>
                <a:lnTo>
                  <a:pt x="4072847" y="3162299"/>
                </a:lnTo>
                <a:lnTo>
                  <a:pt x="4067433" y="3111499"/>
                </a:lnTo>
                <a:lnTo>
                  <a:pt x="4062714" y="3073399"/>
                </a:lnTo>
                <a:lnTo>
                  <a:pt x="4058728" y="3022599"/>
                </a:lnTo>
                <a:lnTo>
                  <a:pt x="4053098" y="2933699"/>
                </a:lnTo>
                <a:lnTo>
                  <a:pt x="4051528" y="2882899"/>
                </a:lnTo>
                <a:lnTo>
                  <a:pt x="4050837" y="2832099"/>
                </a:lnTo>
                <a:lnTo>
                  <a:pt x="4051060" y="2781299"/>
                </a:lnTo>
                <a:lnTo>
                  <a:pt x="4052235" y="2730499"/>
                </a:lnTo>
                <a:lnTo>
                  <a:pt x="4054399" y="2692399"/>
                </a:lnTo>
                <a:lnTo>
                  <a:pt x="4057588" y="2641599"/>
                </a:lnTo>
                <a:lnTo>
                  <a:pt x="4061838" y="2578099"/>
                </a:lnTo>
                <a:lnTo>
                  <a:pt x="4067186" y="2527299"/>
                </a:lnTo>
                <a:lnTo>
                  <a:pt x="4073669" y="2476499"/>
                </a:lnTo>
                <a:lnTo>
                  <a:pt x="4081324" y="2425699"/>
                </a:lnTo>
                <a:lnTo>
                  <a:pt x="4090186" y="2374899"/>
                </a:lnTo>
                <a:lnTo>
                  <a:pt x="4100293" y="2311399"/>
                </a:lnTo>
                <a:lnTo>
                  <a:pt x="4111681" y="2260599"/>
                </a:lnTo>
                <a:lnTo>
                  <a:pt x="4124387" y="2197099"/>
                </a:lnTo>
                <a:lnTo>
                  <a:pt x="4138447" y="2146299"/>
                </a:lnTo>
                <a:lnTo>
                  <a:pt x="4153898" y="2082799"/>
                </a:lnTo>
                <a:lnTo>
                  <a:pt x="4170776" y="2031999"/>
                </a:lnTo>
                <a:lnTo>
                  <a:pt x="4189119" y="1968499"/>
                </a:lnTo>
                <a:lnTo>
                  <a:pt x="4208962" y="1904999"/>
                </a:lnTo>
                <a:lnTo>
                  <a:pt x="4230343" y="1841499"/>
                </a:lnTo>
                <a:lnTo>
                  <a:pt x="4253298" y="1777999"/>
                </a:lnTo>
                <a:lnTo>
                  <a:pt x="4277863" y="1714499"/>
                </a:lnTo>
                <a:lnTo>
                  <a:pt x="4304075" y="1650999"/>
                </a:lnTo>
                <a:lnTo>
                  <a:pt x="4331971" y="1587499"/>
                </a:lnTo>
                <a:lnTo>
                  <a:pt x="4361587" y="1523999"/>
                </a:lnTo>
                <a:lnTo>
                  <a:pt x="4392961" y="1447799"/>
                </a:lnTo>
                <a:lnTo>
                  <a:pt x="4426127" y="1384299"/>
                </a:lnTo>
                <a:lnTo>
                  <a:pt x="4447114" y="1346199"/>
                </a:lnTo>
                <a:lnTo>
                  <a:pt x="4471328" y="1308099"/>
                </a:lnTo>
                <a:lnTo>
                  <a:pt x="4498513" y="1269999"/>
                </a:lnTo>
                <a:lnTo>
                  <a:pt x="4528414" y="1231899"/>
                </a:lnTo>
                <a:lnTo>
                  <a:pt x="4560775" y="1193799"/>
                </a:lnTo>
                <a:lnTo>
                  <a:pt x="4595340" y="1168399"/>
                </a:lnTo>
                <a:lnTo>
                  <a:pt x="4631853" y="1130299"/>
                </a:lnTo>
                <a:lnTo>
                  <a:pt x="4670058" y="1092199"/>
                </a:lnTo>
                <a:lnTo>
                  <a:pt x="4709699" y="1054099"/>
                </a:lnTo>
                <a:lnTo>
                  <a:pt x="4750521" y="1028699"/>
                </a:lnTo>
                <a:lnTo>
                  <a:pt x="4792266" y="990599"/>
                </a:lnTo>
                <a:lnTo>
                  <a:pt x="4834680" y="952499"/>
                </a:lnTo>
                <a:lnTo>
                  <a:pt x="4877507" y="927099"/>
                </a:lnTo>
                <a:lnTo>
                  <a:pt x="4963374" y="850899"/>
                </a:lnTo>
                <a:lnTo>
                  <a:pt x="5005903" y="825499"/>
                </a:lnTo>
                <a:lnTo>
                  <a:pt x="5047820" y="787399"/>
                </a:lnTo>
                <a:lnTo>
                  <a:pt x="5088870" y="761999"/>
                </a:lnTo>
                <a:lnTo>
                  <a:pt x="5128798" y="723899"/>
                </a:lnTo>
                <a:lnTo>
                  <a:pt x="5167346" y="698499"/>
                </a:lnTo>
                <a:lnTo>
                  <a:pt x="5204260" y="660399"/>
                </a:lnTo>
                <a:lnTo>
                  <a:pt x="5239283" y="634999"/>
                </a:lnTo>
                <a:lnTo>
                  <a:pt x="5272159" y="596899"/>
                </a:lnTo>
                <a:lnTo>
                  <a:pt x="5302633" y="571499"/>
                </a:lnTo>
                <a:lnTo>
                  <a:pt x="5330448" y="533399"/>
                </a:lnTo>
                <a:lnTo>
                  <a:pt x="5355349" y="507999"/>
                </a:lnTo>
                <a:lnTo>
                  <a:pt x="5377079" y="469899"/>
                </a:lnTo>
                <a:lnTo>
                  <a:pt x="5395383" y="444499"/>
                </a:lnTo>
                <a:lnTo>
                  <a:pt x="5410005" y="406399"/>
                </a:lnTo>
                <a:lnTo>
                  <a:pt x="5420689" y="380999"/>
                </a:lnTo>
                <a:lnTo>
                  <a:pt x="5427179" y="342899"/>
                </a:lnTo>
                <a:lnTo>
                  <a:pt x="5431911" y="304799"/>
                </a:lnTo>
                <a:lnTo>
                  <a:pt x="5435296" y="266699"/>
                </a:lnTo>
                <a:lnTo>
                  <a:pt x="5437349" y="228599"/>
                </a:lnTo>
                <a:lnTo>
                  <a:pt x="5438087" y="190499"/>
                </a:lnTo>
                <a:lnTo>
                  <a:pt x="5437529" y="152399"/>
                </a:lnTo>
                <a:lnTo>
                  <a:pt x="5435689" y="126999"/>
                </a:lnTo>
                <a:lnTo>
                  <a:pt x="5432586" y="88899"/>
                </a:lnTo>
                <a:lnTo>
                  <a:pt x="5428235" y="50799"/>
                </a:lnTo>
                <a:lnTo>
                  <a:pt x="5422654" y="12699"/>
                </a:lnTo>
                <a:lnTo>
                  <a:pt x="5419673" y="0"/>
                </a:lnTo>
                <a:close/>
              </a:path>
            </a:pathLst>
          </a:custGeom>
          <a:solidFill>
            <a:srgbClr val="2339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g object 481"/>
          <p:cNvSpPr/>
          <p:nvPr/>
        </p:nvSpPr>
        <p:spPr>
          <a:xfrm>
            <a:off x="3615677" y="10642"/>
            <a:ext cx="11624310" cy="4093845"/>
          </a:xfrm>
          <a:custGeom>
            <a:avLst/>
            <a:gdLst/>
            <a:ahLst/>
            <a:cxnLst/>
            <a:rect l="l" t="t" r="r" b="b"/>
            <a:pathLst>
              <a:path w="11624310" h="4093845">
                <a:moveTo>
                  <a:pt x="11624310" y="0"/>
                </a:moveTo>
                <a:lnTo>
                  <a:pt x="5427675" y="0"/>
                </a:lnTo>
                <a:lnTo>
                  <a:pt x="5108397" y="0"/>
                </a:lnTo>
                <a:lnTo>
                  <a:pt x="41910" y="0"/>
                </a:lnTo>
                <a:lnTo>
                  <a:pt x="51130" y="34505"/>
                </a:lnTo>
                <a:lnTo>
                  <a:pt x="60198" y="79743"/>
                </a:lnTo>
                <a:lnTo>
                  <a:pt x="66687" y="125793"/>
                </a:lnTo>
                <a:lnTo>
                  <a:pt x="70840" y="172554"/>
                </a:lnTo>
                <a:lnTo>
                  <a:pt x="72859" y="219976"/>
                </a:lnTo>
                <a:lnTo>
                  <a:pt x="72999" y="267944"/>
                </a:lnTo>
                <a:lnTo>
                  <a:pt x="71462" y="316395"/>
                </a:lnTo>
                <a:lnTo>
                  <a:pt x="68465" y="365239"/>
                </a:lnTo>
                <a:lnTo>
                  <a:pt x="64262" y="414401"/>
                </a:lnTo>
                <a:lnTo>
                  <a:pt x="59055" y="463804"/>
                </a:lnTo>
                <a:lnTo>
                  <a:pt x="53073" y="513346"/>
                </a:lnTo>
                <a:lnTo>
                  <a:pt x="46545" y="562965"/>
                </a:lnTo>
                <a:lnTo>
                  <a:pt x="25882" y="711415"/>
                </a:lnTo>
                <a:lnTo>
                  <a:pt x="19392" y="760501"/>
                </a:lnTo>
                <a:lnTo>
                  <a:pt x="13474" y="809231"/>
                </a:lnTo>
                <a:lnTo>
                  <a:pt x="8356" y="857554"/>
                </a:lnTo>
                <a:lnTo>
                  <a:pt x="4254" y="905370"/>
                </a:lnTo>
                <a:lnTo>
                  <a:pt x="1384" y="952601"/>
                </a:lnTo>
                <a:lnTo>
                  <a:pt x="0" y="999159"/>
                </a:lnTo>
                <a:lnTo>
                  <a:pt x="292" y="1044968"/>
                </a:lnTo>
                <a:lnTo>
                  <a:pt x="2514" y="1089952"/>
                </a:lnTo>
                <a:lnTo>
                  <a:pt x="7556" y="1140688"/>
                </a:lnTo>
                <a:lnTo>
                  <a:pt x="15887" y="1191437"/>
                </a:lnTo>
                <a:lnTo>
                  <a:pt x="28409" y="1240917"/>
                </a:lnTo>
                <a:lnTo>
                  <a:pt x="45961" y="1287856"/>
                </a:lnTo>
                <a:lnTo>
                  <a:pt x="69418" y="1330972"/>
                </a:lnTo>
                <a:lnTo>
                  <a:pt x="99644" y="1368983"/>
                </a:lnTo>
                <a:lnTo>
                  <a:pt x="137515" y="1400606"/>
                </a:lnTo>
                <a:lnTo>
                  <a:pt x="177901" y="1424330"/>
                </a:lnTo>
                <a:lnTo>
                  <a:pt x="220027" y="1443367"/>
                </a:lnTo>
                <a:lnTo>
                  <a:pt x="263639" y="1458506"/>
                </a:lnTo>
                <a:lnTo>
                  <a:pt x="308470" y="1470520"/>
                </a:lnTo>
                <a:lnTo>
                  <a:pt x="354253" y="1480159"/>
                </a:lnTo>
                <a:lnTo>
                  <a:pt x="400723" y="1488224"/>
                </a:lnTo>
                <a:lnTo>
                  <a:pt x="494715" y="1502651"/>
                </a:lnTo>
                <a:lnTo>
                  <a:pt x="541693" y="1510563"/>
                </a:lnTo>
                <a:lnTo>
                  <a:pt x="588314" y="1519986"/>
                </a:lnTo>
                <a:lnTo>
                  <a:pt x="634326" y="1531670"/>
                </a:lnTo>
                <a:lnTo>
                  <a:pt x="679450" y="1546390"/>
                </a:lnTo>
                <a:lnTo>
                  <a:pt x="723430" y="1564932"/>
                </a:lnTo>
                <a:lnTo>
                  <a:pt x="766000" y="1588046"/>
                </a:lnTo>
                <a:lnTo>
                  <a:pt x="806284" y="1615135"/>
                </a:lnTo>
                <a:lnTo>
                  <a:pt x="844080" y="1645259"/>
                </a:lnTo>
                <a:lnTo>
                  <a:pt x="879348" y="1678178"/>
                </a:lnTo>
                <a:lnTo>
                  <a:pt x="912025" y="1713636"/>
                </a:lnTo>
                <a:lnTo>
                  <a:pt x="942047" y="1751431"/>
                </a:lnTo>
                <a:lnTo>
                  <a:pt x="969365" y="1791309"/>
                </a:lnTo>
                <a:lnTo>
                  <a:pt x="993914" y="1833029"/>
                </a:lnTo>
                <a:lnTo>
                  <a:pt x="1015631" y="1876361"/>
                </a:lnTo>
                <a:lnTo>
                  <a:pt x="1034465" y="1921065"/>
                </a:lnTo>
                <a:lnTo>
                  <a:pt x="1050353" y="1966899"/>
                </a:lnTo>
                <a:lnTo>
                  <a:pt x="1063244" y="2013648"/>
                </a:lnTo>
                <a:lnTo>
                  <a:pt x="1073073" y="2061044"/>
                </a:lnTo>
                <a:lnTo>
                  <a:pt x="1079779" y="2108885"/>
                </a:lnTo>
                <a:lnTo>
                  <a:pt x="1083310" y="2156904"/>
                </a:lnTo>
                <a:lnTo>
                  <a:pt x="1084135" y="2201202"/>
                </a:lnTo>
                <a:lnTo>
                  <a:pt x="1083348" y="2246211"/>
                </a:lnTo>
                <a:lnTo>
                  <a:pt x="1081366" y="2291765"/>
                </a:lnTo>
                <a:lnTo>
                  <a:pt x="1078598" y="2337714"/>
                </a:lnTo>
                <a:lnTo>
                  <a:pt x="1072286" y="2430132"/>
                </a:lnTo>
                <a:lnTo>
                  <a:pt x="1069568" y="2476309"/>
                </a:lnTo>
                <a:lnTo>
                  <a:pt x="1067663" y="2522232"/>
                </a:lnTo>
                <a:lnTo>
                  <a:pt x="1066990" y="2567762"/>
                </a:lnTo>
                <a:lnTo>
                  <a:pt x="1067955" y="2612733"/>
                </a:lnTo>
                <a:lnTo>
                  <a:pt x="1070965" y="2656992"/>
                </a:lnTo>
                <a:lnTo>
                  <a:pt x="1076413" y="2700388"/>
                </a:lnTo>
                <a:lnTo>
                  <a:pt x="1084707" y="2742742"/>
                </a:lnTo>
                <a:lnTo>
                  <a:pt x="1096251" y="2783916"/>
                </a:lnTo>
                <a:lnTo>
                  <a:pt x="1111465" y="2823730"/>
                </a:lnTo>
                <a:lnTo>
                  <a:pt x="1130731" y="2862059"/>
                </a:lnTo>
                <a:lnTo>
                  <a:pt x="1154468" y="2898711"/>
                </a:lnTo>
                <a:lnTo>
                  <a:pt x="1183081" y="2933560"/>
                </a:lnTo>
                <a:lnTo>
                  <a:pt x="1216964" y="2966428"/>
                </a:lnTo>
                <a:lnTo>
                  <a:pt x="1256538" y="2997149"/>
                </a:lnTo>
                <a:lnTo>
                  <a:pt x="1296123" y="3020796"/>
                </a:lnTo>
                <a:lnTo>
                  <a:pt x="1337398" y="3038310"/>
                </a:lnTo>
                <a:lnTo>
                  <a:pt x="1380134" y="3050387"/>
                </a:lnTo>
                <a:lnTo>
                  <a:pt x="1424139" y="3057690"/>
                </a:lnTo>
                <a:lnTo>
                  <a:pt x="1469212" y="3060877"/>
                </a:lnTo>
                <a:lnTo>
                  <a:pt x="1515160" y="3060636"/>
                </a:lnTo>
                <a:lnTo>
                  <a:pt x="1561769" y="3057639"/>
                </a:lnTo>
                <a:lnTo>
                  <a:pt x="1608836" y="3052559"/>
                </a:lnTo>
                <a:lnTo>
                  <a:pt x="1656181" y="3046044"/>
                </a:lnTo>
                <a:lnTo>
                  <a:pt x="1750834" y="3031477"/>
                </a:lnTo>
                <a:lnTo>
                  <a:pt x="1797748" y="3024759"/>
                </a:lnTo>
                <a:lnTo>
                  <a:pt x="1844128" y="3019310"/>
                </a:lnTo>
                <a:lnTo>
                  <a:pt x="1889760" y="3015805"/>
                </a:lnTo>
                <a:lnTo>
                  <a:pt x="1934438" y="3014903"/>
                </a:lnTo>
                <a:lnTo>
                  <a:pt x="1988400" y="3017583"/>
                </a:lnTo>
                <a:lnTo>
                  <a:pt x="2039467" y="3023908"/>
                </a:lnTo>
                <a:lnTo>
                  <a:pt x="2087791" y="3033687"/>
                </a:lnTo>
                <a:lnTo>
                  <a:pt x="2133587" y="3046742"/>
                </a:lnTo>
                <a:lnTo>
                  <a:pt x="2176996" y="3062897"/>
                </a:lnTo>
                <a:lnTo>
                  <a:pt x="2218220" y="3081972"/>
                </a:lnTo>
                <a:lnTo>
                  <a:pt x="2257437" y="3103778"/>
                </a:lnTo>
                <a:lnTo>
                  <a:pt x="2294826" y="3128137"/>
                </a:lnTo>
                <a:lnTo>
                  <a:pt x="2330551" y="3154870"/>
                </a:lnTo>
                <a:lnTo>
                  <a:pt x="2364803" y="3183788"/>
                </a:lnTo>
                <a:lnTo>
                  <a:pt x="2397760" y="3214713"/>
                </a:lnTo>
                <a:lnTo>
                  <a:pt x="2429599" y="3247479"/>
                </a:lnTo>
                <a:lnTo>
                  <a:pt x="2460485" y="3281883"/>
                </a:lnTo>
                <a:lnTo>
                  <a:pt x="2490622" y="3317748"/>
                </a:lnTo>
                <a:lnTo>
                  <a:pt x="2520175" y="3354895"/>
                </a:lnTo>
                <a:lnTo>
                  <a:pt x="2549321" y="3393148"/>
                </a:lnTo>
                <a:lnTo>
                  <a:pt x="2578239" y="3432327"/>
                </a:lnTo>
                <a:lnTo>
                  <a:pt x="2607106" y="3472243"/>
                </a:lnTo>
                <a:lnTo>
                  <a:pt x="2634894" y="3510165"/>
                </a:lnTo>
                <a:lnTo>
                  <a:pt x="2663748" y="3548011"/>
                </a:lnTo>
                <a:lnTo>
                  <a:pt x="2693682" y="3585667"/>
                </a:lnTo>
                <a:lnTo>
                  <a:pt x="2724696" y="3622992"/>
                </a:lnTo>
                <a:lnTo>
                  <a:pt x="2756763" y="3659848"/>
                </a:lnTo>
                <a:lnTo>
                  <a:pt x="2789885" y="3696106"/>
                </a:lnTo>
                <a:lnTo>
                  <a:pt x="2824048" y="3731641"/>
                </a:lnTo>
                <a:lnTo>
                  <a:pt x="2859265" y="3766312"/>
                </a:lnTo>
                <a:lnTo>
                  <a:pt x="2895523" y="3799992"/>
                </a:lnTo>
                <a:lnTo>
                  <a:pt x="2932798" y="3832529"/>
                </a:lnTo>
                <a:lnTo>
                  <a:pt x="2971114" y="3863822"/>
                </a:lnTo>
                <a:lnTo>
                  <a:pt x="3010433" y="3893718"/>
                </a:lnTo>
                <a:lnTo>
                  <a:pt x="3050768" y="3922090"/>
                </a:lnTo>
                <a:lnTo>
                  <a:pt x="3092119" y="3948798"/>
                </a:lnTo>
                <a:lnTo>
                  <a:pt x="3134461" y="3973728"/>
                </a:lnTo>
                <a:lnTo>
                  <a:pt x="3177794" y="3996728"/>
                </a:lnTo>
                <a:lnTo>
                  <a:pt x="3222117" y="4017670"/>
                </a:lnTo>
                <a:lnTo>
                  <a:pt x="3267430" y="4036428"/>
                </a:lnTo>
                <a:lnTo>
                  <a:pt x="3313709" y="4052862"/>
                </a:lnTo>
                <a:lnTo>
                  <a:pt x="3360953" y="4066844"/>
                </a:lnTo>
                <a:lnTo>
                  <a:pt x="3409162" y="4078236"/>
                </a:lnTo>
                <a:lnTo>
                  <a:pt x="3458337" y="4086910"/>
                </a:lnTo>
                <a:lnTo>
                  <a:pt x="3502825" y="4091800"/>
                </a:lnTo>
                <a:lnTo>
                  <a:pt x="3547872" y="4093565"/>
                </a:lnTo>
                <a:lnTo>
                  <a:pt x="3593312" y="4092321"/>
                </a:lnTo>
                <a:lnTo>
                  <a:pt x="3638994" y="4088155"/>
                </a:lnTo>
                <a:lnTo>
                  <a:pt x="3684752" y="4081183"/>
                </a:lnTo>
                <a:lnTo>
                  <a:pt x="3730434" y="4071493"/>
                </a:lnTo>
                <a:lnTo>
                  <a:pt x="3775887" y="4059186"/>
                </a:lnTo>
                <a:lnTo>
                  <a:pt x="3820947" y="4044378"/>
                </a:lnTo>
                <a:lnTo>
                  <a:pt x="3865473" y="4027144"/>
                </a:lnTo>
                <a:lnTo>
                  <a:pt x="3909288" y="4007599"/>
                </a:lnTo>
                <a:lnTo>
                  <a:pt x="3952240" y="3985844"/>
                </a:lnTo>
                <a:lnTo>
                  <a:pt x="3994188" y="3961968"/>
                </a:lnTo>
                <a:lnTo>
                  <a:pt x="4034967" y="3936085"/>
                </a:lnTo>
                <a:lnTo>
                  <a:pt x="4074414" y="3908285"/>
                </a:lnTo>
                <a:lnTo>
                  <a:pt x="4112387" y="3878669"/>
                </a:lnTo>
                <a:lnTo>
                  <a:pt x="4148709" y="3847338"/>
                </a:lnTo>
                <a:lnTo>
                  <a:pt x="4183240" y="3814394"/>
                </a:lnTo>
                <a:lnTo>
                  <a:pt x="4215816" y="3779926"/>
                </a:lnTo>
                <a:lnTo>
                  <a:pt x="4246283" y="3744049"/>
                </a:lnTo>
                <a:lnTo>
                  <a:pt x="4274477" y="3706863"/>
                </a:lnTo>
                <a:lnTo>
                  <a:pt x="4300258" y="3668458"/>
                </a:lnTo>
                <a:lnTo>
                  <a:pt x="4323461" y="3628936"/>
                </a:lnTo>
                <a:lnTo>
                  <a:pt x="4343920" y="3588397"/>
                </a:lnTo>
                <a:lnTo>
                  <a:pt x="4361497" y="3546945"/>
                </a:lnTo>
                <a:lnTo>
                  <a:pt x="4376026" y="3504679"/>
                </a:lnTo>
                <a:lnTo>
                  <a:pt x="4387342" y="3461689"/>
                </a:lnTo>
                <a:lnTo>
                  <a:pt x="4399712" y="3408146"/>
                </a:lnTo>
                <a:lnTo>
                  <a:pt x="4412627" y="3356305"/>
                </a:lnTo>
                <a:lnTo>
                  <a:pt x="4426204" y="3306076"/>
                </a:lnTo>
                <a:lnTo>
                  <a:pt x="4440567" y="3257423"/>
                </a:lnTo>
                <a:lnTo>
                  <a:pt x="4455846" y="3210293"/>
                </a:lnTo>
                <a:lnTo>
                  <a:pt x="4472165" y="3164611"/>
                </a:lnTo>
                <a:lnTo>
                  <a:pt x="4489653" y="3120339"/>
                </a:lnTo>
                <a:lnTo>
                  <a:pt x="4508411" y="3077400"/>
                </a:lnTo>
                <a:lnTo>
                  <a:pt x="4528591" y="3035744"/>
                </a:lnTo>
                <a:lnTo>
                  <a:pt x="4550295" y="2995320"/>
                </a:lnTo>
                <a:lnTo>
                  <a:pt x="4573663" y="2956064"/>
                </a:lnTo>
                <a:lnTo>
                  <a:pt x="4598809" y="2917926"/>
                </a:lnTo>
                <a:lnTo>
                  <a:pt x="4625848" y="2880830"/>
                </a:lnTo>
                <a:lnTo>
                  <a:pt x="4654931" y="2844736"/>
                </a:lnTo>
                <a:lnTo>
                  <a:pt x="4686147" y="2809583"/>
                </a:lnTo>
                <a:lnTo>
                  <a:pt x="4719650" y="2775318"/>
                </a:lnTo>
                <a:lnTo>
                  <a:pt x="4755553" y="2741866"/>
                </a:lnTo>
                <a:lnTo>
                  <a:pt x="4793970" y="2709189"/>
                </a:lnTo>
                <a:lnTo>
                  <a:pt x="4835042" y="2677210"/>
                </a:lnTo>
                <a:lnTo>
                  <a:pt x="4878870" y="2645892"/>
                </a:lnTo>
                <a:lnTo>
                  <a:pt x="4925606" y="2615171"/>
                </a:lnTo>
                <a:lnTo>
                  <a:pt x="4975352" y="2584970"/>
                </a:lnTo>
                <a:lnTo>
                  <a:pt x="5056378" y="2537536"/>
                </a:lnTo>
                <a:lnTo>
                  <a:pt x="5097881" y="2512479"/>
                </a:lnTo>
                <a:lnTo>
                  <a:pt x="5139385" y="2486329"/>
                </a:lnTo>
                <a:lnTo>
                  <a:pt x="5180368" y="2458936"/>
                </a:lnTo>
                <a:lnTo>
                  <a:pt x="5220347" y="2430145"/>
                </a:lnTo>
                <a:lnTo>
                  <a:pt x="5258790" y="2399817"/>
                </a:lnTo>
                <a:lnTo>
                  <a:pt x="5295214" y="2367800"/>
                </a:lnTo>
                <a:lnTo>
                  <a:pt x="5329110" y="2333955"/>
                </a:lnTo>
                <a:lnTo>
                  <a:pt x="5359984" y="2298115"/>
                </a:lnTo>
                <a:lnTo>
                  <a:pt x="5387314" y="2260130"/>
                </a:lnTo>
                <a:lnTo>
                  <a:pt x="5410593" y="2219871"/>
                </a:lnTo>
                <a:lnTo>
                  <a:pt x="5429339" y="2177186"/>
                </a:lnTo>
                <a:lnTo>
                  <a:pt x="5443042" y="2131911"/>
                </a:lnTo>
                <a:lnTo>
                  <a:pt x="5451183" y="2083904"/>
                </a:lnTo>
                <a:lnTo>
                  <a:pt x="5453329" y="2034311"/>
                </a:lnTo>
                <a:lnTo>
                  <a:pt x="5449951" y="1984933"/>
                </a:lnTo>
                <a:lnTo>
                  <a:pt x="5441988" y="1935861"/>
                </a:lnTo>
                <a:lnTo>
                  <a:pt x="5430380" y="1887143"/>
                </a:lnTo>
                <a:lnTo>
                  <a:pt x="5416067" y="1838871"/>
                </a:lnTo>
                <a:lnTo>
                  <a:pt x="5399989" y="1791119"/>
                </a:lnTo>
                <a:lnTo>
                  <a:pt x="5366309" y="1697418"/>
                </a:lnTo>
                <a:lnTo>
                  <a:pt x="5350599" y="1651622"/>
                </a:lnTo>
                <a:lnTo>
                  <a:pt x="5334444" y="1599425"/>
                </a:lnTo>
                <a:lnTo>
                  <a:pt x="5320398" y="1548015"/>
                </a:lnTo>
                <a:lnTo>
                  <a:pt x="5308447" y="1497342"/>
                </a:lnTo>
                <a:lnTo>
                  <a:pt x="5298529" y="1447330"/>
                </a:lnTo>
                <a:lnTo>
                  <a:pt x="5290604" y="1397927"/>
                </a:lnTo>
                <a:lnTo>
                  <a:pt x="5284648" y="1349044"/>
                </a:lnTo>
                <a:lnTo>
                  <a:pt x="5280596" y="1300645"/>
                </a:lnTo>
                <a:lnTo>
                  <a:pt x="5278425" y="1252639"/>
                </a:lnTo>
                <a:lnTo>
                  <a:pt x="5278094" y="1204963"/>
                </a:lnTo>
                <a:lnTo>
                  <a:pt x="5279555" y="1157566"/>
                </a:lnTo>
                <a:lnTo>
                  <a:pt x="5282768" y="1110373"/>
                </a:lnTo>
                <a:lnTo>
                  <a:pt x="5287683" y="1063320"/>
                </a:lnTo>
                <a:lnTo>
                  <a:pt x="5294274" y="1016330"/>
                </a:lnTo>
                <a:lnTo>
                  <a:pt x="5302504" y="969352"/>
                </a:lnTo>
                <a:lnTo>
                  <a:pt x="5312308" y="922312"/>
                </a:lnTo>
                <a:lnTo>
                  <a:pt x="5323662" y="875157"/>
                </a:lnTo>
                <a:lnTo>
                  <a:pt x="5336514" y="827798"/>
                </a:lnTo>
                <a:lnTo>
                  <a:pt x="5350840" y="780186"/>
                </a:lnTo>
                <a:lnTo>
                  <a:pt x="5366588" y="732256"/>
                </a:lnTo>
                <a:lnTo>
                  <a:pt x="5382374" y="687705"/>
                </a:lnTo>
                <a:lnTo>
                  <a:pt x="5410847" y="721194"/>
                </a:lnTo>
                <a:lnTo>
                  <a:pt x="5444604" y="755434"/>
                </a:lnTo>
                <a:lnTo>
                  <a:pt x="5480342" y="786739"/>
                </a:lnTo>
                <a:lnTo>
                  <a:pt x="5517972" y="815276"/>
                </a:lnTo>
                <a:lnTo>
                  <a:pt x="5557405" y="841222"/>
                </a:lnTo>
                <a:lnTo>
                  <a:pt x="5598566" y="864730"/>
                </a:lnTo>
                <a:lnTo>
                  <a:pt x="5641352" y="885964"/>
                </a:lnTo>
                <a:lnTo>
                  <a:pt x="5685688" y="905103"/>
                </a:lnTo>
                <a:lnTo>
                  <a:pt x="5731484" y="922312"/>
                </a:lnTo>
                <a:lnTo>
                  <a:pt x="5778678" y="937755"/>
                </a:lnTo>
                <a:lnTo>
                  <a:pt x="5827153" y="951585"/>
                </a:lnTo>
                <a:lnTo>
                  <a:pt x="5876849" y="963993"/>
                </a:lnTo>
                <a:lnTo>
                  <a:pt x="5927674" y="975131"/>
                </a:lnTo>
                <a:lnTo>
                  <a:pt x="5979541" y="985151"/>
                </a:lnTo>
                <a:lnTo>
                  <a:pt x="6032360" y="994244"/>
                </a:lnTo>
                <a:lnTo>
                  <a:pt x="6086056" y="1002563"/>
                </a:lnTo>
                <a:lnTo>
                  <a:pt x="6138062" y="1010031"/>
                </a:lnTo>
                <a:lnTo>
                  <a:pt x="6539090" y="1061516"/>
                </a:lnTo>
                <a:lnTo>
                  <a:pt x="6634416" y="1075385"/>
                </a:lnTo>
                <a:lnTo>
                  <a:pt x="6681229" y="1082954"/>
                </a:lnTo>
                <a:lnTo>
                  <a:pt x="6727444" y="1091069"/>
                </a:lnTo>
                <a:lnTo>
                  <a:pt x="6773050" y="1099820"/>
                </a:lnTo>
                <a:lnTo>
                  <a:pt x="6818008" y="1109294"/>
                </a:lnTo>
                <a:lnTo>
                  <a:pt x="6862318" y="1119581"/>
                </a:lnTo>
                <a:lnTo>
                  <a:pt x="6905942" y="1130769"/>
                </a:lnTo>
                <a:lnTo>
                  <a:pt x="6948881" y="1142949"/>
                </a:lnTo>
                <a:lnTo>
                  <a:pt x="6991096" y="1156208"/>
                </a:lnTo>
                <a:lnTo>
                  <a:pt x="7032561" y="1170635"/>
                </a:lnTo>
                <a:lnTo>
                  <a:pt x="7073278" y="1186319"/>
                </a:lnTo>
                <a:lnTo>
                  <a:pt x="7113206" y="1203350"/>
                </a:lnTo>
                <a:lnTo>
                  <a:pt x="7152335" y="1221828"/>
                </a:lnTo>
                <a:lnTo>
                  <a:pt x="7190651" y="1241818"/>
                </a:lnTo>
                <a:lnTo>
                  <a:pt x="7228116" y="1263434"/>
                </a:lnTo>
                <a:lnTo>
                  <a:pt x="7264717" y="1286751"/>
                </a:lnTo>
                <a:lnTo>
                  <a:pt x="7300442" y="1311859"/>
                </a:lnTo>
                <a:lnTo>
                  <a:pt x="7335253" y="1338859"/>
                </a:lnTo>
                <a:lnTo>
                  <a:pt x="7369149" y="1367828"/>
                </a:lnTo>
                <a:lnTo>
                  <a:pt x="7402093" y="1398854"/>
                </a:lnTo>
                <a:lnTo>
                  <a:pt x="7434085" y="1432026"/>
                </a:lnTo>
                <a:lnTo>
                  <a:pt x="7465073" y="1467446"/>
                </a:lnTo>
                <a:lnTo>
                  <a:pt x="7495070" y="1505191"/>
                </a:lnTo>
                <a:lnTo>
                  <a:pt x="7524026" y="1545361"/>
                </a:lnTo>
                <a:lnTo>
                  <a:pt x="7551941" y="1588020"/>
                </a:lnTo>
                <a:lnTo>
                  <a:pt x="7578649" y="1630756"/>
                </a:lnTo>
                <a:lnTo>
                  <a:pt x="7605319" y="1672894"/>
                </a:lnTo>
                <a:lnTo>
                  <a:pt x="7632141" y="1714360"/>
                </a:lnTo>
                <a:lnTo>
                  <a:pt x="7659306" y="1755101"/>
                </a:lnTo>
                <a:lnTo>
                  <a:pt x="7687005" y="1795056"/>
                </a:lnTo>
                <a:lnTo>
                  <a:pt x="7715453" y="1834159"/>
                </a:lnTo>
                <a:lnTo>
                  <a:pt x="7744815" y="1872322"/>
                </a:lnTo>
                <a:lnTo>
                  <a:pt x="7775295" y="1909508"/>
                </a:lnTo>
                <a:lnTo>
                  <a:pt x="7807096" y="1945640"/>
                </a:lnTo>
                <a:lnTo>
                  <a:pt x="7840396" y="1980641"/>
                </a:lnTo>
                <a:lnTo>
                  <a:pt x="7875384" y="2014461"/>
                </a:lnTo>
                <a:lnTo>
                  <a:pt x="7912278" y="2047036"/>
                </a:lnTo>
                <a:lnTo>
                  <a:pt x="7951254" y="2078291"/>
                </a:lnTo>
                <a:lnTo>
                  <a:pt x="7992504" y="2108162"/>
                </a:lnTo>
                <a:lnTo>
                  <a:pt x="8036230" y="2136584"/>
                </a:lnTo>
                <a:lnTo>
                  <a:pt x="8082610" y="2163483"/>
                </a:lnTo>
                <a:lnTo>
                  <a:pt x="8131848" y="2188819"/>
                </a:lnTo>
                <a:lnTo>
                  <a:pt x="8184147" y="2212492"/>
                </a:lnTo>
                <a:lnTo>
                  <a:pt x="8231518" y="2230920"/>
                </a:lnTo>
                <a:lnTo>
                  <a:pt x="8279193" y="2246325"/>
                </a:lnTo>
                <a:lnTo>
                  <a:pt x="8327149" y="2258923"/>
                </a:lnTo>
                <a:lnTo>
                  <a:pt x="8375383" y="2268931"/>
                </a:lnTo>
                <a:lnTo>
                  <a:pt x="8423859" y="2276602"/>
                </a:lnTo>
                <a:lnTo>
                  <a:pt x="8472564" y="2282139"/>
                </a:lnTo>
                <a:lnTo>
                  <a:pt x="8521484" y="2285784"/>
                </a:lnTo>
                <a:lnTo>
                  <a:pt x="8570620" y="2287752"/>
                </a:lnTo>
                <a:lnTo>
                  <a:pt x="8619934" y="2288260"/>
                </a:lnTo>
                <a:lnTo>
                  <a:pt x="8669414" y="2287549"/>
                </a:lnTo>
                <a:lnTo>
                  <a:pt x="8719045" y="2285847"/>
                </a:lnTo>
                <a:lnTo>
                  <a:pt x="8768817" y="2283371"/>
                </a:lnTo>
                <a:lnTo>
                  <a:pt x="9019146" y="2267254"/>
                </a:lnTo>
                <a:lnTo>
                  <a:pt x="9069387" y="2264867"/>
                </a:lnTo>
                <a:lnTo>
                  <a:pt x="9128646" y="2263279"/>
                </a:lnTo>
                <a:lnTo>
                  <a:pt x="9186367" y="2263317"/>
                </a:lnTo>
                <a:lnTo>
                  <a:pt x="9242590" y="2264956"/>
                </a:lnTo>
                <a:lnTo>
                  <a:pt x="9297365" y="2268182"/>
                </a:lnTo>
                <a:lnTo>
                  <a:pt x="9350731" y="2272969"/>
                </a:lnTo>
                <a:lnTo>
                  <a:pt x="9402699" y="2279307"/>
                </a:lnTo>
                <a:lnTo>
                  <a:pt x="9453347" y="2287168"/>
                </a:lnTo>
                <a:lnTo>
                  <a:pt x="9502686" y="2296528"/>
                </a:lnTo>
                <a:lnTo>
                  <a:pt x="9550756" y="2307361"/>
                </a:lnTo>
                <a:lnTo>
                  <a:pt x="9597606" y="2319667"/>
                </a:lnTo>
                <a:lnTo>
                  <a:pt x="9643288" y="2333396"/>
                </a:lnTo>
                <a:lnTo>
                  <a:pt x="9687814" y="2348547"/>
                </a:lnTo>
                <a:lnTo>
                  <a:pt x="9731223" y="2365108"/>
                </a:lnTo>
                <a:lnTo>
                  <a:pt x="9773577" y="2383028"/>
                </a:lnTo>
                <a:lnTo>
                  <a:pt x="9814903" y="2402306"/>
                </a:lnTo>
                <a:lnTo>
                  <a:pt x="9855238" y="2422931"/>
                </a:lnTo>
                <a:lnTo>
                  <a:pt x="9894621" y="2444851"/>
                </a:lnTo>
                <a:lnTo>
                  <a:pt x="9933102" y="2468067"/>
                </a:lnTo>
                <a:lnTo>
                  <a:pt x="9970694" y="2492565"/>
                </a:lnTo>
                <a:lnTo>
                  <a:pt x="10007460" y="2518295"/>
                </a:lnTo>
                <a:lnTo>
                  <a:pt x="10043439" y="2545270"/>
                </a:lnTo>
                <a:lnTo>
                  <a:pt x="10078656" y="2573439"/>
                </a:lnTo>
                <a:lnTo>
                  <a:pt x="10113150" y="2602801"/>
                </a:lnTo>
                <a:lnTo>
                  <a:pt x="10146970" y="2633332"/>
                </a:lnTo>
                <a:lnTo>
                  <a:pt x="10180155" y="2665006"/>
                </a:lnTo>
                <a:lnTo>
                  <a:pt x="10212730" y="2697797"/>
                </a:lnTo>
                <a:lnTo>
                  <a:pt x="10244747" y="2731693"/>
                </a:lnTo>
                <a:lnTo>
                  <a:pt x="10276243" y="2766669"/>
                </a:lnTo>
                <a:lnTo>
                  <a:pt x="10307256" y="2802712"/>
                </a:lnTo>
                <a:lnTo>
                  <a:pt x="10337813" y="2839796"/>
                </a:lnTo>
                <a:lnTo>
                  <a:pt x="10367975" y="2877883"/>
                </a:lnTo>
                <a:lnTo>
                  <a:pt x="10397769" y="2916986"/>
                </a:lnTo>
                <a:lnTo>
                  <a:pt x="10427233" y="2957055"/>
                </a:lnTo>
                <a:lnTo>
                  <a:pt x="10477817" y="3028162"/>
                </a:lnTo>
                <a:lnTo>
                  <a:pt x="10500512" y="3058960"/>
                </a:lnTo>
                <a:lnTo>
                  <a:pt x="10524414" y="3090341"/>
                </a:lnTo>
                <a:lnTo>
                  <a:pt x="10549509" y="3122180"/>
                </a:lnTo>
                <a:lnTo>
                  <a:pt x="10575747" y="3154362"/>
                </a:lnTo>
                <a:lnTo>
                  <a:pt x="10603090" y="3186760"/>
                </a:lnTo>
                <a:lnTo>
                  <a:pt x="10631488" y="3219234"/>
                </a:lnTo>
                <a:lnTo>
                  <a:pt x="10660913" y="3251670"/>
                </a:lnTo>
                <a:lnTo>
                  <a:pt x="10691317" y="3283940"/>
                </a:lnTo>
                <a:lnTo>
                  <a:pt x="10722661" y="3315919"/>
                </a:lnTo>
                <a:lnTo>
                  <a:pt x="10754906" y="3347478"/>
                </a:lnTo>
                <a:lnTo>
                  <a:pt x="10788015" y="3378492"/>
                </a:lnTo>
                <a:lnTo>
                  <a:pt x="10821937" y="3408832"/>
                </a:lnTo>
                <a:lnTo>
                  <a:pt x="10856633" y="3438385"/>
                </a:lnTo>
                <a:lnTo>
                  <a:pt x="10892066" y="3467011"/>
                </a:lnTo>
                <a:lnTo>
                  <a:pt x="10928185" y="3494595"/>
                </a:lnTo>
                <a:lnTo>
                  <a:pt x="10964977" y="3520998"/>
                </a:lnTo>
                <a:lnTo>
                  <a:pt x="11002366" y="3546106"/>
                </a:lnTo>
                <a:lnTo>
                  <a:pt x="11040339" y="3569792"/>
                </a:lnTo>
                <a:lnTo>
                  <a:pt x="11078845" y="3591928"/>
                </a:lnTo>
                <a:lnTo>
                  <a:pt x="11117834" y="3612375"/>
                </a:lnTo>
                <a:lnTo>
                  <a:pt x="11157280" y="3631031"/>
                </a:lnTo>
                <a:lnTo>
                  <a:pt x="11197133" y="3647757"/>
                </a:lnTo>
                <a:lnTo>
                  <a:pt x="11237354" y="3662438"/>
                </a:lnTo>
                <a:lnTo>
                  <a:pt x="11277905" y="3674935"/>
                </a:lnTo>
                <a:lnTo>
                  <a:pt x="11318748" y="3685121"/>
                </a:lnTo>
                <a:lnTo>
                  <a:pt x="11359833" y="3692880"/>
                </a:lnTo>
                <a:lnTo>
                  <a:pt x="11401133" y="3698075"/>
                </a:lnTo>
                <a:lnTo>
                  <a:pt x="11442586" y="3700602"/>
                </a:lnTo>
                <a:lnTo>
                  <a:pt x="11484166" y="3700310"/>
                </a:lnTo>
                <a:lnTo>
                  <a:pt x="11525834" y="3697084"/>
                </a:lnTo>
                <a:lnTo>
                  <a:pt x="11567554" y="3690797"/>
                </a:lnTo>
                <a:lnTo>
                  <a:pt x="11609261" y="3681323"/>
                </a:lnTo>
                <a:lnTo>
                  <a:pt x="11624310" y="3676713"/>
                </a:lnTo>
                <a:lnTo>
                  <a:pt x="11624310" y="2263279"/>
                </a:lnTo>
                <a:lnTo>
                  <a:pt x="11624310" y="0"/>
                </a:lnTo>
                <a:close/>
              </a:path>
            </a:pathLst>
          </a:custGeom>
          <a:solidFill>
            <a:srgbClr val="2C2761">
              <a:alpha val="31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g object 482"/>
          <p:cNvSpPr/>
          <p:nvPr/>
        </p:nvSpPr>
        <p:spPr>
          <a:xfrm>
            <a:off x="6579328" y="6908298"/>
            <a:ext cx="3019425" cy="605155"/>
          </a:xfrm>
          <a:custGeom>
            <a:avLst/>
            <a:gdLst/>
            <a:ahLst/>
            <a:cxnLst/>
            <a:rect l="l" t="t" r="r" b="b"/>
            <a:pathLst>
              <a:path w="3019425" h="605154">
                <a:moveTo>
                  <a:pt x="351840" y="315426"/>
                </a:moveTo>
                <a:lnTo>
                  <a:pt x="303093" y="319591"/>
                </a:lnTo>
                <a:lnTo>
                  <a:pt x="258016" y="327855"/>
                </a:lnTo>
                <a:lnTo>
                  <a:pt x="218116" y="339675"/>
                </a:lnTo>
                <a:lnTo>
                  <a:pt x="159870" y="371815"/>
                </a:lnTo>
                <a:lnTo>
                  <a:pt x="123312" y="408848"/>
                </a:lnTo>
                <a:lnTo>
                  <a:pt x="90174" y="450221"/>
                </a:lnTo>
                <a:lnTo>
                  <a:pt x="60056" y="494868"/>
                </a:lnTo>
                <a:lnTo>
                  <a:pt x="32563" y="541725"/>
                </a:lnTo>
                <a:lnTo>
                  <a:pt x="7296" y="589725"/>
                </a:lnTo>
                <a:lnTo>
                  <a:pt x="0" y="604692"/>
                </a:lnTo>
                <a:lnTo>
                  <a:pt x="44184" y="595339"/>
                </a:lnTo>
                <a:lnTo>
                  <a:pt x="104061" y="595339"/>
                </a:lnTo>
                <a:lnTo>
                  <a:pt x="163810" y="582639"/>
                </a:lnTo>
                <a:lnTo>
                  <a:pt x="282883" y="582639"/>
                </a:lnTo>
                <a:lnTo>
                  <a:pt x="342187" y="569939"/>
                </a:lnTo>
                <a:lnTo>
                  <a:pt x="401322" y="569939"/>
                </a:lnTo>
                <a:lnTo>
                  <a:pt x="519044" y="544539"/>
                </a:lnTo>
                <a:lnTo>
                  <a:pt x="577611" y="544539"/>
                </a:lnTo>
                <a:lnTo>
                  <a:pt x="635967" y="531839"/>
                </a:lnTo>
                <a:lnTo>
                  <a:pt x="694103" y="531839"/>
                </a:lnTo>
                <a:lnTo>
                  <a:pt x="762446" y="516819"/>
                </a:lnTo>
                <a:lnTo>
                  <a:pt x="755483" y="511732"/>
                </a:lnTo>
                <a:lnTo>
                  <a:pt x="714758" y="478651"/>
                </a:lnTo>
                <a:lnTo>
                  <a:pt x="675390" y="443635"/>
                </a:lnTo>
                <a:lnTo>
                  <a:pt x="637060" y="406854"/>
                </a:lnTo>
                <a:lnTo>
                  <a:pt x="597918" y="375045"/>
                </a:lnTo>
                <a:lnTo>
                  <a:pt x="553411" y="350588"/>
                </a:lnTo>
                <a:lnTo>
                  <a:pt x="505043" y="332939"/>
                </a:lnTo>
                <a:lnTo>
                  <a:pt x="454321" y="321557"/>
                </a:lnTo>
                <a:lnTo>
                  <a:pt x="402751" y="315900"/>
                </a:lnTo>
                <a:lnTo>
                  <a:pt x="351840" y="315426"/>
                </a:lnTo>
                <a:close/>
              </a:path>
              <a:path w="3019425" h="605154">
                <a:moveTo>
                  <a:pt x="3018945" y="0"/>
                </a:moveTo>
                <a:lnTo>
                  <a:pt x="2963267" y="7590"/>
                </a:lnTo>
                <a:lnTo>
                  <a:pt x="2919214" y="16354"/>
                </a:lnTo>
                <a:lnTo>
                  <a:pt x="2875190" y="27300"/>
                </a:lnTo>
                <a:lnTo>
                  <a:pt x="2831294" y="40338"/>
                </a:lnTo>
                <a:lnTo>
                  <a:pt x="2787623" y="55374"/>
                </a:lnTo>
                <a:lnTo>
                  <a:pt x="2744274" y="72319"/>
                </a:lnTo>
                <a:lnTo>
                  <a:pt x="2701344" y="91080"/>
                </a:lnTo>
                <a:lnTo>
                  <a:pt x="2690437" y="96348"/>
                </a:lnTo>
                <a:lnTo>
                  <a:pt x="2760841" y="74639"/>
                </a:lnTo>
                <a:lnTo>
                  <a:pt x="2877583" y="36539"/>
                </a:lnTo>
                <a:lnTo>
                  <a:pt x="2915144" y="36539"/>
                </a:lnTo>
                <a:lnTo>
                  <a:pt x="2988171" y="11139"/>
                </a:lnTo>
                <a:lnTo>
                  <a:pt x="3018945" y="0"/>
                </a:lnTo>
                <a:close/>
              </a:path>
            </a:pathLst>
          </a:custGeom>
          <a:solidFill>
            <a:srgbClr val="233A6A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g object 483"/>
          <p:cNvSpPr/>
          <p:nvPr/>
        </p:nvSpPr>
        <p:spPr>
          <a:xfrm>
            <a:off x="0" y="4599466"/>
            <a:ext cx="4778375" cy="2853690"/>
          </a:xfrm>
          <a:custGeom>
            <a:avLst/>
            <a:gdLst/>
            <a:ahLst/>
            <a:cxnLst/>
            <a:rect l="l" t="t" r="r" b="b"/>
            <a:pathLst>
              <a:path w="4778375" h="2853690">
                <a:moveTo>
                  <a:pt x="3652606" y="1545270"/>
                </a:moveTo>
                <a:lnTo>
                  <a:pt x="1151815" y="1545270"/>
                </a:lnTo>
                <a:lnTo>
                  <a:pt x="1197279" y="1557970"/>
                </a:lnTo>
                <a:lnTo>
                  <a:pt x="1242343" y="1557970"/>
                </a:lnTo>
                <a:lnTo>
                  <a:pt x="1287005" y="1570670"/>
                </a:lnTo>
                <a:lnTo>
                  <a:pt x="1427994" y="1596070"/>
                </a:lnTo>
                <a:lnTo>
                  <a:pt x="1495060" y="1621470"/>
                </a:lnTo>
                <a:lnTo>
                  <a:pt x="1622648" y="1646870"/>
                </a:lnTo>
                <a:lnTo>
                  <a:pt x="1741933" y="1672270"/>
                </a:lnTo>
                <a:lnTo>
                  <a:pt x="1798619" y="1697670"/>
                </a:lnTo>
                <a:lnTo>
                  <a:pt x="1853419" y="1710370"/>
                </a:lnTo>
                <a:lnTo>
                  <a:pt x="1957611" y="1735770"/>
                </a:lnTo>
                <a:lnTo>
                  <a:pt x="2007129" y="1761170"/>
                </a:lnTo>
                <a:lnTo>
                  <a:pt x="2055013" y="1773870"/>
                </a:lnTo>
                <a:lnTo>
                  <a:pt x="2146130" y="1799270"/>
                </a:lnTo>
                <a:lnTo>
                  <a:pt x="2189489" y="1824670"/>
                </a:lnTo>
                <a:lnTo>
                  <a:pt x="2231466" y="1837370"/>
                </a:lnTo>
                <a:lnTo>
                  <a:pt x="2311526" y="1862770"/>
                </a:lnTo>
                <a:lnTo>
                  <a:pt x="2349735" y="1875470"/>
                </a:lnTo>
                <a:lnTo>
                  <a:pt x="2386815" y="1900870"/>
                </a:lnTo>
                <a:lnTo>
                  <a:pt x="2422828" y="1913570"/>
                </a:lnTo>
                <a:lnTo>
                  <a:pt x="2457837" y="1926270"/>
                </a:lnTo>
                <a:lnTo>
                  <a:pt x="2491905" y="1938970"/>
                </a:lnTo>
                <a:lnTo>
                  <a:pt x="2525096" y="1964370"/>
                </a:lnTo>
                <a:lnTo>
                  <a:pt x="2557472" y="1977070"/>
                </a:lnTo>
                <a:lnTo>
                  <a:pt x="2620034" y="2002470"/>
                </a:lnTo>
                <a:lnTo>
                  <a:pt x="2650346" y="2027870"/>
                </a:lnTo>
                <a:lnTo>
                  <a:pt x="2680095" y="2040570"/>
                </a:lnTo>
                <a:lnTo>
                  <a:pt x="2738160" y="2065970"/>
                </a:lnTo>
                <a:lnTo>
                  <a:pt x="2766601" y="2091370"/>
                </a:lnTo>
                <a:lnTo>
                  <a:pt x="2850317" y="2129470"/>
                </a:lnTo>
                <a:lnTo>
                  <a:pt x="2877898" y="2154870"/>
                </a:lnTo>
                <a:lnTo>
                  <a:pt x="2960544" y="2192970"/>
                </a:lnTo>
                <a:lnTo>
                  <a:pt x="2988272" y="2218370"/>
                </a:lnTo>
                <a:lnTo>
                  <a:pt x="3044375" y="2243770"/>
                </a:lnTo>
                <a:lnTo>
                  <a:pt x="3072877" y="2269170"/>
                </a:lnTo>
                <a:lnTo>
                  <a:pt x="3101762" y="2281870"/>
                </a:lnTo>
                <a:lnTo>
                  <a:pt x="3160936" y="2307270"/>
                </a:lnTo>
                <a:lnTo>
                  <a:pt x="3191351" y="2332670"/>
                </a:lnTo>
                <a:lnTo>
                  <a:pt x="3254153" y="2358070"/>
                </a:lnTo>
                <a:lnTo>
                  <a:pt x="3286665" y="2383470"/>
                </a:lnTo>
                <a:lnTo>
                  <a:pt x="3354230" y="2408870"/>
                </a:lnTo>
                <a:lnTo>
                  <a:pt x="3389408" y="2434270"/>
                </a:lnTo>
                <a:lnTo>
                  <a:pt x="3425601" y="2446970"/>
                </a:lnTo>
                <a:lnTo>
                  <a:pt x="3462871" y="2459670"/>
                </a:lnTo>
                <a:lnTo>
                  <a:pt x="3501282" y="2485070"/>
                </a:lnTo>
                <a:lnTo>
                  <a:pt x="3581779" y="2510470"/>
                </a:lnTo>
                <a:lnTo>
                  <a:pt x="3623990" y="2535870"/>
                </a:lnTo>
                <a:lnTo>
                  <a:pt x="3712655" y="2561270"/>
                </a:lnTo>
                <a:lnTo>
                  <a:pt x="3759235" y="2586670"/>
                </a:lnTo>
                <a:lnTo>
                  <a:pt x="3807397" y="2599370"/>
                </a:lnTo>
                <a:lnTo>
                  <a:pt x="3857204" y="2624770"/>
                </a:lnTo>
                <a:lnTo>
                  <a:pt x="3962006" y="2650170"/>
                </a:lnTo>
                <a:lnTo>
                  <a:pt x="4017128" y="2675570"/>
                </a:lnTo>
                <a:lnTo>
                  <a:pt x="4129772" y="2700970"/>
                </a:lnTo>
                <a:lnTo>
                  <a:pt x="4185713" y="2726370"/>
                </a:lnTo>
                <a:lnTo>
                  <a:pt x="4759633" y="2853248"/>
                </a:lnTo>
                <a:lnTo>
                  <a:pt x="4758787" y="2817962"/>
                </a:lnTo>
                <a:lnTo>
                  <a:pt x="4759236" y="2773447"/>
                </a:lnTo>
                <a:lnTo>
                  <a:pt x="4760877" y="2729219"/>
                </a:lnTo>
                <a:lnTo>
                  <a:pt x="4763380" y="2685322"/>
                </a:lnTo>
                <a:lnTo>
                  <a:pt x="4766416" y="2641797"/>
                </a:lnTo>
                <a:lnTo>
                  <a:pt x="4769652" y="2598684"/>
                </a:lnTo>
                <a:lnTo>
                  <a:pt x="4772760" y="2556026"/>
                </a:lnTo>
                <a:lnTo>
                  <a:pt x="4775409" y="2513864"/>
                </a:lnTo>
                <a:lnTo>
                  <a:pt x="4777267" y="2472240"/>
                </a:lnTo>
                <a:lnTo>
                  <a:pt x="4778006" y="2431195"/>
                </a:lnTo>
                <a:lnTo>
                  <a:pt x="4777294" y="2390770"/>
                </a:lnTo>
                <a:lnTo>
                  <a:pt x="4774802" y="2351008"/>
                </a:lnTo>
                <a:lnTo>
                  <a:pt x="4770198" y="2311949"/>
                </a:lnTo>
                <a:lnTo>
                  <a:pt x="4763153" y="2273635"/>
                </a:lnTo>
                <a:lnTo>
                  <a:pt x="4753336" y="2236108"/>
                </a:lnTo>
                <a:lnTo>
                  <a:pt x="4740416" y="2199409"/>
                </a:lnTo>
                <a:lnTo>
                  <a:pt x="4724064" y="2163580"/>
                </a:lnTo>
                <a:lnTo>
                  <a:pt x="4703949" y="2128662"/>
                </a:lnTo>
                <a:lnTo>
                  <a:pt x="4679741" y="2094697"/>
                </a:lnTo>
                <a:lnTo>
                  <a:pt x="4651109" y="2061726"/>
                </a:lnTo>
                <a:lnTo>
                  <a:pt x="4617723" y="2029790"/>
                </a:lnTo>
                <a:lnTo>
                  <a:pt x="4579253" y="1998932"/>
                </a:lnTo>
                <a:lnTo>
                  <a:pt x="4535368" y="1969193"/>
                </a:lnTo>
                <a:lnTo>
                  <a:pt x="4485737" y="1940613"/>
                </a:lnTo>
                <a:lnTo>
                  <a:pt x="4441269" y="1918842"/>
                </a:lnTo>
                <a:lnTo>
                  <a:pt x="4395581" y="1899783"/>
                </a:lnTo>
                <a:lnTo>
                  <a:pt x="4348897" y="1882956"/>
                </a:lnTo>
                <a:lnTo>
                  <a:pt x="4301439" y="1867884"/>
                </a:lnTo>
                <a:lnTo>
                  <a:pt x="4253429" y="1854085"/>
                </a:lnTo>
                <a:lnTo>
                  <a:pt x="4108319" y="1815541"/>
                </a:lnTo>
                <a:lnTo>
                  <a:pt x="4060330" y="1802047"/>
                </a:lnTo>
                <a:lnTo>
                  <a:pt x="4012903" y="1787430"/>
                </a:lnTo>
                <a:lnTo>
                  <a:pt x="3966260" y="1771211"/>
                </a:lnTo>
                <a:lnTo>
                  <a:pt x="3920624" y="1752912"/>
                </a:lnTo>
                <a:lnTo>
                  <a:pt x="3876217" y="1732052"/>
                </a:lnTo>
                <a:lnTo>
                  <a:pt x="3833262" y="1708153"/>
                </a:lnTo>
                <a:lnTo>
                  <a:pt x="3790273" y="1679643"/>
                </a:lnTo>
                <a:lnTo>
                  <a:pt x="3750773" y="1648641"/>
                </a:lnTo>
                <a:lnTo>
                  <a:pt x="3714497" y="1615358"/>
                </a:lnTo>
                <a:lnTo>
                  <a:pt x="3681182" y="1580003"/>
                </a:lnTo>
                <a:lnTo>
                  <a:pt x="3652606" y="1545270"/>
                </a:lnTo>
                <a:close/>
              </a:path>
              <a:path w="4778375" h="2853690">
                <a:moveTo>
                  <a:pt x="28572" y="0"/>
                </a:moveTo>
                <a:lnTo>
                  <a:pt x="0" y="505"/>
                </a:lnTo>
                <a:lnTo>
                  <a:pt x="0" y="1761170"/>
                </a:lnTo>
                <a:lnTo>
                  <a:pt x="107940" y="1735770"/>
                </a:lnTo>
                <a:lnTo>
                  <a:pt x="161373" y="1710370"/>
                </a:lnTo>
                <a:lnTo>
                  <a:pt x="371483" y="1659570"/>
                </a:lnTo>
                <a:lnTo>
                  <a:pt x="423095" y="1634170"/>
                </a:lnTo>
                <a:lnTo>
                  <a:pt x="575704" y="1596070"/>
                </a:lnTo>
                <a:lnTo>
                  <a:pt x="625825" y="1596070"/>
                </a:lnTo>
                <a:lnTo>
                  <a:pt x="773914" y="1557970"/>
                </a:lnTo>
                <a:lnTo>
                  <a:pt x="870727" y="1557970"/>
                </a:lnTo>
                <a:lnTo>
                  <a:pt x="918554" y="1545270"/>
                </a:lnTo>
                <a:lnTo>
                  <a:pt x="3652606" y="1545270"/>
                </a:lnTo>
                <a:lnTo>
                  <a:pt x="3622376" y="1503918"/>
                </a:lnTo>
                <a:lnTo>
                  <a:pt x="3596358" y="1463608"/>
                </a:lnTo>
                <a:lnTo>
                  <a:pt x="3572243" y="1422065"/>
                </a:lnTo>
                <a:lnTo>
                  <a:pt x="3549768" y="1379500"/>
                </a:lnTo>
                <a:lnTo>
                  <a:pt x="3528669" y="1336122"/>
                </a:lnTo>
                <a:lnTo>
                  <a:pt x="3508681" y="1292141"/>
                </a:lnTo>
                <a:lnTo>
                  <a:pt x="3489541" y="1247768"/>
                </a:lnTo>
                <a:lnTo>
                  <a:pt x="3470985" y="1203212"/>
                </a:lnTo>
                <a:lnTo>
                  <a:pt x="3434565" y="1114391"/>
                </a:lnTo>
                <a:lnTo>
                  <a:pt x="3416174" y="1070545"/>
                </a:lnTo>
                <a:lnTo>
                  <a:pt x="3397309" y="1027356"/>
                </a:lnTo>
                <a:lnTo>
                  <a:pt x="3378192" y="984841"/>
                </a:lnTo>
                <a:lnTo>
                  <a:pt x="3358525" y="941702"/>
                </a:lnTo>
                <a:lnTo>
                  <a:pt x="3338164" y="898177"/>
                </a:lnTo>
                <a:lnTo>
                  <a:pt x="3316965" y="854504"/>
                </a:lnTo>
                <a:lnTo>
                  <a:pt x="3294784" y="810922"/>
                </a:lnTo>
                <a:lnTo>
                  <a:pt x="3271475" y="767668"/>
                </a:lnTo>
                <a:lnTo>
                  <a:pt x="3246896" y="724981"/>
                </a:lnTo>
                <a:lnTo>
                  <a:pt x="3220901" y="683098"/>
                </a:lnTo>
                <a:lnTo>
                  <a:pt x="3193347" y="642257"/>
                </a:lnTo>
                <a:lnTo>
                  <a:pt x="3164089" y="602697"/>
                </a:lnTo>
                <a:lnTo>
                  <a:pt x="3132983" y="564655"/>
                </a:lnTo>
                <a:lnTo>
                  <a:pt x="3099885" y="528369"/>
                </a:lnTo>
                <a:lnTo>
                  <a:pt x="3064649" y="494078"/>
                </a:lnTo>
                <a:lnTo>
                  <a:pt x="3027133" y="462019"/>
                </a:lnTo>
                <a:lnTo>
                  <a:pt x="2987192" y="432431"/>
                </a:lnTo>
                <a:lnTo>
                  <a:pt x="2963827" y="417658"/>
                </a:lnTo>
                <a:lnTo>
                  <a:pt x="1401160" y="417658"/>
                </a:lnTo>
                <a:lnTo>
                  <a:pt x="1349901" y="416511"/>
                </a:lnTo>
                <a:lnTo>
                  <a:pt x="1298654" y="413330"/>
                </a:lnTo>
                <a:lnTo>
                  <a:pt x="1247427" y="407913"/>
                </a:lnTo>
                <a:lnTo>
                  <a:pt x="1196234" y="400053"/>
                </a:lnTo>
                <a:lnTo>
                  <a:pt x="1146743" y="389859"/>
                </a:lnTo>
                <a:lnTo>
                  <a:pt x="1098528" y="377382"/>
                </a:lnTo>
                <a:lnTo>
                  <a:pt x="1051455" y="362861"/>
                </a:lnTo>
                <a:lnTo>
                  <a:pt x="1005392" y="346533"/>
                </a:lnTo>
                <a:lnTo>
                  <a:pt x="960204" y="328636"/>
                </a:lnTo>
                <a:lnTo>
                  <a:pt x="915759" y="309407"/>
                </a:lnTo>
                <a:lnTo>
                  <a:pt x="871923" y="289084"/>
                </a:lnTo>
                <a:lnTo>
                  <a:pt x="828562" y="267905"/>
                </a:lnTo>
                <a:lnTo>
                  <a:pt x="785544" y="246108"/>
                </a:lnTo>
                <a:lnTo>
                  <a:pt x="657209" y="179381"/>
                </a:lnTo>
                <a:lnTo>
                  <a:pt x="614225" y="157486"/>
                </a:lnTo>
                <a:lnTo>
                  <a:pt x="570918" y="136162"/>
                </a:lnTo>
                <a:lnTo>
                  <a:pt x="527152" y="115645"/>
                </a:lnTo>
                <a:lnTo>
                  <a:pt x="482794" y="96174"/>
                </a:lnTo>
                <a:lnTo>
                  <a:pt x="437712" y="77985"/>
                </a:lnTo>
                <a:lnTo>
                  <a:pt x="391771" y="61318"/>
                </a:lnTo>
                <a:lnTo>
                  <a:pt x="344839" y="46408"/>
                </a:lnTo>
                <a:lnTo>
                  <a:pt x="292068" y="32262"/>
                </a:lnTo>
                <a:lnTo>
                  <a:pt x="239163" y="20742"/>
                </a:lnTo>
                <a:lnTo>
                  <a:pt x="186242" y="11803"/>
                </a:lnTo>
                <a:lnTo>
                  <a:pt x="133424" y="5396"/>
                </a:lnTo>
                <a:lnTo>
                  <a:pt x="80828" y="1478"/>
                </a:lnTo>
                <a:lnTo>
                  <a:pt x="28572" y="0"/>
                </a:lnTo>
                <a:close/>
              </a:path>
              <a:path w="4778375" h="2853690">
                <a:moveTo>
                  <a:pt x="2463659" y="299540"/>
                </a:moveTo>
                <a:lnTo>
                  <a:pt x="2412603" y="301022"/>
                </a:lnTo>
                <a:lnTo>
                  <a:pt x="2361458" y="303920"/>
                </a:lnTo>
                <a:lnTo>
                  <a:pt x="2310336" y="308038"/>
                </a:lnTo>
                <a:lnTo>
                  <a:pt x="2259351" y="313181"/>
                </a:lnTo>
                <a:lnTo>
                  <a:pt x="2208614" y="319153"/>
                </a:lnTo>
                <a:lnTo>
                  <a:pt x="2158237" y="325760"/>
                </a:lnTo>
                <a:lnTo>
                  <a:pt x="2108333" y="332806"/>
                </a:lnTo>
                <a:lnTo>
                  <a:pt x="1708323" y="393309"/>
                </a:lnTo>
                <a:lnTo>
                  <a:pt x="1657231" y="400063"/>
                </a:lnTo>
                <a:lnTo>
                  <a:pt x="1606083" y="406011"/>
                </a:lnTo>
                <a:lnTo>
                  <a:pt x="1554891" y="410949"/>
                </a:lnTo>
                <a:lnTo>
                  <a:pt x="1503666" y="414673"/>
                </a:lnTo>
                <a:lnTo>
                  <a:pt x="1452418" y="416977"/>
                </a:lnTo>
                <a:lnTo>
                  <a:pt x="1401160" y="417658"/>
                </a:lnTo>
                <a:lnTo>
                  <a:pt x="2963827" y="417658"/>
                </a:lnTo>
                <a:lnTo>
                  <a:pt x="2900679" y="382134"/>
                </a:lnTo>
                <a:lnTo>
                  <a:pt x="2855466" y="362086"/>
                </a:lnTo>
                <a:lnTo>
                  <a:pt x="2809156" y="345211"/>
                </a:lnTo>
                <a:lnTo>
                  <a:pt x="2761859" y="331314"/>
                </a:lnTo>
                <a:lnTo>
                  <a:pt x="2713689" y="320201"/>
                </a:lnTo>
                <a:lnTo>
                  <a:pt x="2664758" y="311675"/>
                </a:lnTo>
                <a:lnTo>
                  <a:pt x="2615176" y="305541"/>
                </a:lnTo>
                <a:lnTo>
                  <a:pt x="2565058" y="301604"/>
                </a:lnTo>
                <a:lnTo>
                  <a:pt x="2514515" y="299669"/>
                </a:lnTo>
                <a:lnTo>
                  <a:pt x="2463659" y="299540"/>
                </a:lnTo>
                <a:close/>
              </a:path>
            </a:pathLst>
          </a:custGeom>
          <a:solidFill>
            <a:srgbClr val="2C2761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4" name="bg object 48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4601832" y="5072537"/>
            <a:ext cx="104419" cy="154343"/>
          </a:xfrm>
          <a:prstGeom prst="rect">
            <a:avLst/>
          </a:prstGeom>
        </p:spPr>
      </p:pic>
      <p:pic>
        <p:nvPicPr>
          <p:cNvPr id="485" name="bg object 48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403627" y="3670613"/>
            <a:ext cx="93903" cy="138811"/>
          </a:xfrm>
          <a:prstGeom prst="rect">
            <a:avLst/>
          </a:prstGeom>
        </p:spPr>
      </p:pic>
      <p:sp>
        <p:nvSpPr>
          <p:cNvPr id="486" name="bg object 486"/>
          <p:cNvSpPr/>
          <p:nvPr/>
        </p:nvSpPr>
        <p:spPr>
          <a:xfrm>
            <a:off x="7541114" y="1025417"/>
            <a:ext cx="232410" cy="343535"/>
          </a:xfrm>
          <a:custGeom>
            <a:avLst/>
            <a:gdLst/>
            <a:ahLst/>
            <a:cxnLst/>
            <a:rect l="l" t="t" r="r" b="b"/>
            <a:pathLst>
              <a:path w="232409" h="343534">
                <a:moveTo>
                  <a:pt x="125958" y="0"/>
                </a:moveTo>
                <a:lnTo>
                  <a:pt x="102373" y="64623"/>
                </a:lnTo>
                <a:lnTo>
                  <a:pt x="81391" y="103317"/>
                </a:lnTo>
                <a:lnTo>
                  <a:pt x="51202" y="131520"/>
                </a:lnTo>
                <a:lnTo>
                  <a:pt x="0" y="164668"/>
                </a:lnTo>
                <a:lnTo>
                  <a:pt x="42812" y="194628"/>
                </a:lnTo>
                <a:lnTo>
                  <a:pt x="69183" y="223234"/>
                </a:lnTo>
                <a:lnTo>
                  <a:pt x="90000" y="267241"/>
                </a:lnTo>
                <a:lnTo>
                  <a:pt x="116154" y="343408"/>
                </a:lnTo>
                <a:lnTo>
                  <a:pt x="133342" y="286268"/>
                </a:lnTo>
                <a:lnTo>
                  <a:pt x="151171" y="249335"/>
                </a:lnTo>
                <a:lnTo>
                  <a:pt x="180530" y="216513"/>
                </a:lnTo>
                <a:lnTo>
                  <a:pt x="232308" y="171704"/>
                </a:lnTo>
                <a:lnTo>
                  <a:pt x="179425" y="131137"/>
                </a:lnTo>
                <a:lnTo>
                  <a:pt x="150720" y="99729"/>
                </a:lnTo>
                <a:lnTo>
                  <a:pt x="136221" y="61383"/>
                </a:lnTo>
                <a:lnTo>
                  <a:pt x="125958" y="0"/>
                </a:lnTo>
                <a:close/>
              </a:path>
            </a:pathLst>
          </a:custGeom>
          <a:solidFill>
            <a:srgbClr val="2C2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7" name="bg object 48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933327" y="1448273"/>
            <a:ext cx="221313" cy="221313"/>
          </a:xfrm>
          <a:prstGeom prst="rect">
            <a:avLst/>
          </a:prstGeom>
        </p:spPr>
      </p:pic>
      <p:sp>
        <p:nvSpPr>
          <p:cNvPr id="488" name="bg object 488"/>
          <p:cNvSpPr/>
          <p:nvPr/>
        </p:nvSpPr>
        <p:spPr>
          <a:xfrm>
            <a:off x="4851970" y="1366915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177045" y="0"/>
                </a:moveTo>
                <a:lnTo>
                  <a:pt x="133439" y="8584"/>
                </a:lnTo>
                <a:lnTo>
                  <a:pt x="92926" y="26858"/>
                </a:lnTo>
                <a:lnTo>
                  <a:pt x="58724" y="52985"/>
                </a:lnTo>
                <a:lnTo>
                  <a:pt x="31581" y="85513"/>
                </a:lnTo>
                <a:lnTo>
                  <a:pt x="12247" y="122989"/>
                </a:lnTo>
                <a:lnTo>
                  <a:pt x="1470" y="163961"/>
                </a:lnTo>
                <a:lnTo>
                  <a:pt x="0" y="206976"/>
                </a:lnTo>
                <a:lnTo>
                  <a:pt x="8585" y="250583"/>
                </a:lnTo>
                <a:lnTo>
                  <a:pt x="26859" y="291095"/>
                </a:lnTo>
                <a:lnTo>
                  <a:pt x="52986" y="325297"/>
                </a:lnTo>
                <a:lnTo>
                  <a:pt x="85513" y="352441"/>
                </a:lnTo>
                <a:lnTo>
                  <a:pt x="122990" y="371777"/>
                </a:lnTo>
                <a:lnTo>
                  <a:pt x="163962" y="382556"/>
                </a:lnTo>
                <a:lnTo>
                  <a:pt x="206977" y="384030"/>
                </a:lnTo>
                <a:lnTo>
                  <a:pt x="250583" y="375449"/>
                </a:lnTo>
                <a:lnTo>
                  <a:pt x="291096" y="357171"/>
                </a:lnTo>
                <a:lnTo>
                  <a:pt x="325298" y="331040"/>
                </a:lnTo>
                <a:lnTo>
                  <a:pt x="352441" y="298510"/>
                </a:lnTo>
                <a:lnTo>
                  <a:pt x="371775" y="261033"/>
                </a:lnTo>
                <a:lnTo>
                  <a:pt x="382552" y="220060"/>
                </a:lnTo>
                <a:lnTo>
                  <a:pt x="384022" y="177044"/>
                </a:lnTo>
                <a:lnTo>
                  <a:pt x="375437" y="133438"/>
                </a:lnTo>
                <a:lnTo>
                  <a:pt x="357163" y="92930"/>
                </a:lnTo>
                <a:lnTo>
                  <a:pt x="331036" y="58729"/>
                </a:lnTo>
                <a:lnTo>
                  <a:pt x="298509" y="31586"/>
                </a:lnTo>
                <a:lnTo>
                  <a:pt x="261032" y="12250"/>
                </a:lnTo>
                <a:lnTo>
                  <a:pt x="220060" y="1471"/>
                </a:lnTo>
                <a:lnTo>
                  <a:pt x="177045" y="0"/>
                </a:lnTo>
                <a:close/>
              </a:path>
            </a:pathLst>
          </a:custGeom>
          <a:solidFill>
            <a:srgbClr val="78C6D1">
              <a:alpha val="93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g object 489"/>
          <p:cNvSpPr/>
          <p:nvPr/>
        </p:nvSpPr>
        <p:spPr>
          <a:xfrm>
            <a:off x="918889" y="1000109"/>
            <a:ext cx="1962785" cy="1503045"/>
          </a:xfrm>
          <a:custGeom>
            <a:avLst/>
            <a:gdLst/>
            <a:ahLst/>
            <a:cxnLst/>
            <a:rect l="l" t="t" r="r" b="b"/>
            <a:pathLst>
              <a:path w="1962785" h="1503045">
                <a:moveTo>
                  <a:pt x="1962251" y="0"/>
                </a:moveTo>
                <a:lnTo>
                  <a:pt x="0" y="1502841"/>
                </a:lnTo>
              </a:path>
            </a:pathLst>
          </a:custGeom>
          <a:ln w="2226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g object 490"/>
          <p:cNvSpPr/>
          <p:nvPr/>
        </p:nvSpPr>
        <p:spPr>
          <a:xfrm>
            <a:off x="9718652" y="2280514"/>
            <a:ext cx="1962785" cy="1503045"/>
          </a:xfrm>
          <a:custGeom>
            <a:avLst/>
            <a:gdLst/>
            <a:ahLst/>
            <a:cxnLst/>
            <a:rect l="l" t="t" r="r" b="b"/>
            <a:pathLst>
              <a:path w="1962784" h="1503045">
                <a:moveTo>
                  <a:pt x="1962251" y="0"/>
                </a:moveTo>
                <a:lnTo>
                  <a:pt x="0" y="1502841"/>
                </a:lnTo>
              </a:path>
            </a:pathLst>
          </a:custGeom>
          <a:ln w="1252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g object 491"/>
          <p:cNvSpPr/>
          <p:nvPr/>
        </p:nvSpPr>
        <p:spPr>
          <a:xfrm>
            <a:off x="7437389" y="3418218"/>
            <a:ext cx="1102360" cy="844550"/>
          </a:xfrm>
          <a:custGeom>
            <a:avLst/>
            <a:gdLst/>
            <a:ahLst/>
            <a:cxnLst/>
            <a:rect l="l" t="t" r="r" b="b"/>
            <a:pathLst>
              <a:path w="1102359" h="844550">
                <a:moveTo>
                  <a:pt x="1102156" y="0"/>
                </a:moveTo>
                <a:lnTo>
                  <a:pt x="0" y="844118"/>
                </a:lnTo>
              </a:path>
            </a:pathLst>
          </a:custGeom>
          <a:ln w="2782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g object 492"/>
          <p:cNvSpPr/>
          <p:nvPr/>
        </p:nvSpPr>
        <p:spPr>
          <a:xfrm>
            <a:off x="4240682" y="2367444"/>
            <a:ext cx="86360" cy="39370"/>
          </a:xfrm>
          <a:custGeom>
            <a:avLst/>
            <a:gdLst/>
            <a:ahLst/>
            <a:cxnLst/>
            <a:rect l="l" t="t" r="r" b="b"/>
            <a:pathLst>
              <a:path w="86360" h="39369">
                <a:moveTo>
                  <a:pt x="23266" y="38138"/>
                </a:moveTo>
                <a:lnTo>
                  <a:pt x="20180" y="37846"/>
                </a:lnTo>
                <a:lnTo>
                  <a:pt x="19799" y="38023"/>
                </a:lnTo>
                <a:lnTo>
                  <a:pt x="23266" y="38138"/>
                </a:lnTo>
                <a:close/>
              </a:path>
              <a:path w="86360" h="39369">
                <a:moveTo>
                  <a:pt x="28333" y="34442"/>
                </a:moveTo>
                <a:lnTo>
                  <a:pt x="25552" y="30060"/>
                </a:lnTo>
                <a:lnTo>
                  <a:pt x="20726" y="27114"/>
                </a:lnTo>
                <a:lnTo>
                  <a:pt x="7874" y="27114"/>
                </a:lnTo>
                <a:lnTo>
                  <a:pt x="1816" y="32054"/>
                </a:lnTo>
                <a:lnTo>
                  <a:pt x="0" y="38747"/>
                </a:lnTo>
                <a:lnTo>
                  <a:pt x="4851" y="38188"/>
                </a:lnTo>
                <a:lnTo>
                  <a:pt x="9652" y="37795"/>
                </a:lnTo>
                <a:lnTo>
                  <a:pt x="19634" y="37795"/>
                </a:lnTo>
                <a:lnTo>
                  <a:pt x="20180" y="37846"/>
                </a:lnTo>
                <a:lnTo>
                  <a:pt x="22618" y="36690"/>
                </a:lnTo>
                <a:lnTo>
                  <a:pt x="25476" y="35521"/>
                </a:lnTo>
                <a:lnTo>
                  <a:pt x="28333" y="34442"/>
                </a:lnTo>
                <a:close/>
              </a:path>
              <a:path w="86360" h="39369">
                <a:moveTo>
                  <a:pt x="86131" y="266"/>
                </a:moveTo>
                <a:lnTo>
                  <a:pt x="82740" y="101"/>
                </a:lnTo>
                <a:lnTo>
                  <a:pt x="79324" y="0"/>
                </a:lnTo>
                <a:lnTo>
                  <a:pt x="68821" y="0"/>
                </a:lnTo>
                <a:lnTo>
                  <a:pt x="61760" y="127"/>
                </a:lnTo>
                <a:lnTo>
                  <a:pt x="54698" y="444"/>
                </a:lnTo>
                <a:lnTo>
                  <a:pt x="54940" y="8940"/>
                </a:lnTo>
                <a:lnTo>
                  <a:pt x="61861" y="15760"/>
                </a:lnTo>
                <a:lnTo>
                  <a:pt x="79019" y="15760"/>
                </a:lnTo>
                <a:lnTo>
                  <a:pt x="85991" y="8839"/>
                </a:lnTo>
                <a:lnTo>
                  <a:pt x="86131" y="266"/>
                </a:lnTo>
                <a:close/>
              </a:path>
            </a:pathLst>
          </a:custGeom>
          <a:solidFill>
            <a:srgbClr val="A7D8EA">
              <a:alpha val="38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g object 493"/>
          <p:cNvSpPr/>
          <p:nvPr/>
        </p:nvSpPr>
        <p:spPr>
          <a:xfrm>
            <a:off x="10809756" y="1738817"/>
            <a:ext cx="519430" cy="398145"/>
          </a:xfrm>
          <a:custGeom>
            <a:avLst/>
            <a:gdLst/>
            <a:ahLst/>
            <a:cxnLst/>
            <a:rect l="l" t="t" r="r" b="b"/>
            <a:pathLst>
              <a:path w="519429" h="398144">
                <a:moveTo>
                  <a:pt x="519391" y="0"/>
                </a:moveTo>
                <a:lnTo>
                  <a:pt x="0" y="397789"/>
                </a:lnTo>
              </a:path>
            </a:pathLst>
          </a:custGeom>
          <a:ln w="1252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g object 494"/>
          <p:cNvSpPr/>
          <p:nvPr/>
        </p:nvSpPr>
        <p:spPr>
          <a:xfrm>
            <a:off x="2186523" y="7425415"/>
            <a:ext cx="3471545" cy="575945"/>
          </a:xfrm>
          <a:custGeom>
            <a:avLst/>
            <a:gdLst/>
            <a:ahLst/>
            <a:cxnLst/>
            <a:rect l="l" t="t" r="r" b="b"/>
            <a:pathLst>
              <a:path w="3471545" h="575945">
                <a:moveTo>
                  <a:pt x="66602" y="25952"/>
                </a:moveTo>
                <a:lnTo>
                  <a:pt x="115560" y="19064"/>
                </a:lnTo>
                <a:lnTo>
                  <a:pt x="164632" y="13377"/>
                </a:lnTo>
                <a:lnTo>
                  <a:pt x="213807" y="8810"/>
                </a:lnTo>
                <a:lnTo>
                  <a:pt x="263073" y="5285"/>
                </a:lnTo>
                <a:lnTo>
                  <a:pt x="312419" y="2722"/>
                </a:lnTo>
                <a:lnTo>
                  <a:pt x="361834" y="1039"/>
                </a:lnTo>
                <a:lnTo>
                  <a:pt x="411305" y="159"/>
                </a:lnTo>
                <a:lnTo>
                  <a:pt x="460821" y="0"/>
                </a:lnTo>
                <a:lnTo>
                  <a:pt x="510372" y="482"/>
                </a:lnTo>
                <a:lnTo>
                  <a:pt x="559944" y="1527"/>
                </a:lnTo>
                <a:lnTo>
                  <a:pt x="609528" y="3053"/>
                </a:lnTo>
                <a:lnTo>
                  <a:pt x="659110" y="4981"/>
                </a:lnTo>
                <a:lnTo>
                  <a:pt x="708681" y="7232"/>
                </a:lnTo>
                <a:lnTo>
                  <a:pt x="758227" y="9725"/>
                </a:lnTo>
                <a:lnTo>
                  <a:pt x="807738" y="12381"/>
                </a:lnTo>
                <a:lnTo>
                  <a:pt x="857203" y="15119"/>
                </a:lnTo>
                <a:lnTo>
                  <a:pt x="907749" y="17932"/>
                </a:lnTo>
                <a:lnTo>
                  <a:pt x="958296" y="20746"/>
                </a:lnTo>
                <a:lnTo>
                  <a:pt x="1008842" y="23559"/>
                </a:lnTo>
                <a:lnTo>
                  <a:pt x="1059389" y="26372"/>
                </a:lnTo>
                <a:lnTo>
                  <a:pt x="1109936" y="29186"/>
                </a:lnTo>
                <a:lnTo>
                  <a:pt x="1160482" y="32000"/>
                </a:lnTo>
                <a:lnTo>
                  <a:pt x="1211029" y="34813"/>
                </a:lnTo>
                <a:lnTo>
                  <a:pt x="1261576" y="37627"/>
                </a:lnTo>
                <a:lnTo>
                  <a:pt x="1312123" y="40441"/>
                </a:lnTo>
                <a:lnTo>
                  <a:pt x="1362670" y="43255"/>
                </a:lnTo>
                <a:lnTo>
                  <a:pt x="1413217" y="46068"/>
                </a:lnTo>
                <a:lnTo>
                  <a:pt x="1463764" y="48882"/>
                </a:lnTo>
                <a:lnTo>
                  <a:pt x="1514311" y="51696"/>
                </a:lnTo>
                <a:lnTo>
                  <a:pt x="1564858" y="54510"/>
                </a:lnTo>
                <a:lnTo>
                  <a:pt x="1615405" y="57324"/>
                </a:lnTo>
                <a:lnTo>
                  <a:pt x="1665952" y="60138"/>
                </a:lnTo>
                <a:lnTo>
                  <a:pt x="1716499" y="62951"/>
                </a:lnTo>
                <a:lnTo>
                  <a:pt x="1767046" y="65765"/>
                </a:lnTo>
                <a:lnTo>
                  <a:pt x="1817593" y="68579"/>
                </a:lnTo>
                <a:lnTo>
                  <a:pt x="1868140" y="71393"/>
                </a:lnTo>
                <a:lnTo>
                  <a:pt x="1918687" y="74207"/>
                </a:lnTo>
                <a:lnTo>
                  <a:pt x="1969234" y="77021"/>
                </a:lnTo>
                <a:lnTo>
                  <a:pt x="2019781" y="79834"/>
                </a:lnTo>
                <a:lnTo>
                  <a:pt x="2070328" y="82648"/>
                </a:lnTo>
                <a:lnTo>
                  <a:pt x="2120874" y="85462"/>
                </a:lnTo>
                <a:lnTo>
                  <a:pt x="2171421" y="88275"/>
                </a:lnTo>
                <a:lnTo>
                  <a:pt x="2221968" y="91089"/>
                </a:lnTo>
                <a:lnTo>
                  <a:pt x="2272514" y="93902"/>
                </a:lnTo>
                <a:lnTo>
                  <a:pt x="2323061" y="96716"/>
                </a:lnTo>
                <a:lnTo>
                  <a:pt x="2373608" y="99529"/>
                </a:lnTo>
                <a:lnTo>
                  <a:pt x="2424154" y="102342"/>
                </a:lnTo>
                <a:lnTo>
                  <a:pt x="2473512" y="105102"/>
                </a:lnTo>
                <a:lnTo>
                  <a:pt x="2522909" y="107929"/>
                </a:lnTo>
                <a:lnTo>
                  <a:pt x="2572326" y="110883"/>
                </a:lnTo>
                <a:lnTo>
                  <a:pt x="2621749" y="114022"/>
                </a:lnTo>
                <a:lnTo>
                  <a:pt x="2671160" y="117405"/>
                </a:lnTo>
                <a:lnTo>
                  <a:pt x="2720542" y="121091"/>
                </a:lnTo>
                <a:lnTo>
                  <a:pt x="2769878" y="125138"/>
                </a:lnTo>
                <a:lnTo>
                  <a:pt x="2819153" y="129605"/>
                </a:lnTo>
                <a:lnTo>
                  <a:pt x="2868349" y="134551"/>
                </a:lnTo>
                <a:lnTo>
                  <a:pt x="2917450" y="140034"/>
                </a:lnTo>
                <a:lnTo>
                  <a:pt x="2966439" y="146113"/>
                </a:lnTo>
                <a:lnTo>
                  <a:pt x="3015298" y="152848"/>
                </a:lnTo>
                <a:lnTo>
                  <a:pt x="3064013" y="160296"/>
                </a:lnTo>
                <a:lnTo>
                  <a:pt x="3112565" y="168517"/>
                </a:lnTo>
                <a:lnTo>
                  <a:pt x="3160938" y="177568"/>
                </a:lnTo>
                <a:lnTo>
                  <a:pt x="3209116" y="187509"/>
                </a:lnTo>
                <a:lnTo>
                  <a:pt x="3257081" y="198399"/>
                </a:lnTo>
                <a:lnTo>
                  <a:pt x="3304817" y="210296"/>
                </a:lnTo>
                <a:lnTo>
                  <a:pt x="3352308" y="223259"/>
                </a:lnTo>
                <a:lnTo>
                  <a:pt x="3393474" y="239763"/>
                </a:lnTo>
                <a:lnTo>
                  <a:pt x="3431432" y="264369"/>
                </a:lnTo>
                <a:lnTo>
                  <a:pt x="3459514" y="294446"/>
                </a:lnTo>
                <a:lnTo>
                  <a:pt x="3471050" y="327361"/>
                </a:lnTo>
                <a:lnTo>
                  <a:pt x="3459369" y="360483"/>
                </a:lnTo>
                <a:lnTo>
                  <a:pt x="3413058" y="387477"/>
                </a:lnTo>
                <a:lnTo>
                  <a:pt x="3346490" y="401535"/>
                </a:lnTo>
                <a:lnTo>
                  <a:pt x="3296929" y="409621"/>
                </a:lnTo>
                <a:lnTo>
                  <a:pt x="3246716" y="416875"/>
                </a:lnTo>
                <a:lnTo>
                  <a:pt x="3196298" y="423935"/>
                </a:lnTo>
                <a:lnTo>
                  <a:pt x="3146118" y="431437"/>
                </a:lnTo>
                <a:lnTo>
                  <a:pt x="3096622" y="440022"/>
                </a:lnTo>
                <a:lnTo>
                  <a:pt x="3048255" y="450325"/>
                </a:lnTo>
                <a:lnTo>
                  <a:pt x="3001462" y="462985"/>
                </a:lnTo>
                <a:lnTo>
                  <a:pt x="2956688" y="478640"/>
                </a:lnTo>
                <a:lnTo>
                  <a:pt x="2914377" y="497928"/>
                </a:lnTo>
                <a:lnTo>
                  <a:pt x="2874975" y="521486"/>
                </a:lnTo>
                <a:lnTo>
                  <a:pt x="2838927" y="549952"/>
                </a:lnTo>
                <a:lnTo>
                  <a:pt x="2814624" y="575584"/>
                </a:lnTo>
              </a:path>
              <a:path w="3471545" h="575945">
                <a:moveTo>
                  <a:pt x="0" y="575584"/>
                </a:moveTo>
                <a:lnTo>
                  <a:pt x="584" y="535405"/>
                </a:lnTo>
                <a:lnTo>
                  <a:pt x="1492" y="483659"/>
                </a:lnTo>
                <a:lnTo>
                  <a:pt x="2532" y="432202"/>
                </a:lnTo>
                <a:lnTo>
                  <a:pt x="3686" y="381067"/>
                </a:lnTo>
                <a:lnTo>
                  <a:pt x="4934" y="330292"/>
                </a:lnTo>
                <a:lnTo>
                  <a:pt x="6259" y="279912"/>
                </a:lnTo>
                <a:lnTo>
                  <a:pt x="7642" y="229963"/>
                </a:lnTo>
                <a:lnTo>
                  <a:pt x="9064" y="180481"/>
                </a:lnTo>
                <a:lnTo>
                  <a:pt x="10506" y="131502"/>
                </a:lnTo>
              </a:path>
            </a:pathLst>
          </a:custGeom>
          <a:ln w="12700">
            <a:solidFill>
              <a:srgbClr val="C9D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g object 495"/>
          <p:cNvSpPr/>
          <p:nvPr/>
        </p:nvSpPr>
        <p:spPr>
          <a:xfrm>
            <a:off x="9829379" y="7294223"/>
            <a:ext cx="5297170" cy="707390"/>
          </a:xfrm>
          <a:custGeom>
            <a:avLst/>
            <a:gdLst/>
            <a:ahLst/>
            <a:cxnLst/>
            <a:rect l="l" t="t" r="r" b="b"/>
            <a:pathLst>
              <a:path w="5297169" h="707390">
                <a:moveTo>
                  <a:pt x="293193" y="706776"/>
                </a:moveTo>
                <a:lnTo>
                  <a:pt x="241066" y="667704"/>
                </a:lnTo>
                <a:lnTo>
                  <a:pt x="204332" y="639043"/>
                </a:lnTo>
                <a:lnTo>
                  <a:pt x="169050" y="610060"/>
                </a:lnTo>
                <a:lnTo>
                  <a:pt x="135728" y="580707"/>
                </a:lnTo>
                <a:lnTo>
                  <a:pt x="104873" y="550933"/>
                </a:lnTo>
                <a:lnTo>
                  <a:pt x="76994" y="520687"/>
                </a:lnTo>
                <a:lnTo>
                  <a:pt x="52598" y="489918"/>
                </a:lnTo>
                <a:lnTo>
                  <a:pt x="16286" y="426611"/>
                </a:lnTo>
                <a:lnTo>
                  <a:pt x="0" y="360608"/>
                </a:lnTo>
                <a:lnTo>
                  <a:pt x="635" y="326469"/>
                </a:lnTo>
                <a:lnTo>
                  <a:pt x="13160" y="286205"/>
                </a:lnTo>
                <a:lnTo>
                  <a:pt x="41002" y="249169"/>
                </a:lnTo>
                <a:lnTo>
                  <a:pt x="83451" y="215244"/>
                </a:lnTo>
                <a:lnTo>
                  <a:pt x="119513" y="194298"/>
                </a:lnTo>
                <a:lnTo>
                  <a:pt x="161542" y="174648"/>
                </a:lnTo>
                <a:lnTo>
                  <a:pt x="209325" y="156260"/>
                </a:lnTo>
                <a:lnTo>
                  <a:pt x="262652" y="139098"/>
                </a:lnTo>
                <a:lnTo>
                  <a:pt x="321313" y="123128"/>
                </a:lnTo>
                <a:lnTo>
                  <a:pt x="385097" y="108316"/>
                </a:lnTo>
                <a:lnTo>
                  <a:pt x="453793" y="94627"/>
                </a:lnTo>
                <a:lnTo>
                  <a:pt x="527192" y="82026"/>
                </a:lnTo>
                <a:lnTo>
                  <a:pt x="565588" y="76123"/>
                </a:lnTo>
                <a:lnTo>
                  <a:pt x="605081" y="70478"/>
                </a:lnTo>
                <a:lnTo>
                  <a:pt x="645644" y="65089"/>
                </a:lnTo>
                <a:lnTo>
                  <a:pt x="687252" y="59950"/>
                </a:lnTo>
                <a:lnTo>
                  <a:pt x="729876" y="55056"/>
                </a:lnTo>
                <a:lnTo>
                  <a:pt x="773492" y="50405"/>
                </a:lnTo>
                <a:lnTo>
                  <a:pt x="818073" y="45991"/>
                </a:lnTo>
                <a:lnTo>
                  <a:pt x="863592" y="41810"/>
                </a:lnTo>
                <a:lnTo>
                  <a:pt x="910023" y="37857"/>
                </a:lnTo>
                <a:lnTo>
                  <a:pt x="957341" y="34129"/>
                </a:lnTo>
                <a:lnTo>
                  <a:pt x="1005518" y="30621"/>
                </a:lnTo>
                <a:lnTo>
                  <a:pt x="1054528" y="27329"/>
                </a:lnTo>
                <a:lnTo>
                  <a:pt x="1104345" y="24248"/>
                </a:lnTo>
                <a:lnTo>
                  <a:pt x="1154943" y="21375"/>
                </a:lnTo>
                <a:lnTo>
                  <a:pt x="1206296" y="18703"/>
                </a:lnTo>
                <a:lnTo>
                  <a:pt x="1258376" y="16231"/>
                </a:lnTo>
                <a:lnTo>
                  <a:pt x="1311158" y="13952"/>
                </a:lnTo>
                <a:lnTo>
                  <a:pt x="1364615" y="11863"/>
                </a:lnTo>
                <a:lnTo>
                  <a:pt x="1418721" y="9960"/>
                </a:lnTo>
                <a:lnTo>
                  <a:pt x="1473450" y="8237"/>
                </a:lnTo>
                <a:lnTo>
                  <a:pt x="1528775" y="6691"/>
                </a:lnTo>
                <a:lnTo>
                  <a:pt x="1584670" y="5318"/>
                </a:lnTo>
                <a:lnTo>
                  <a:pt x="1641109" y="4112"/>
                </a:lnTo>
                <a:lnTo>
                  <a:pt x="1698066" y="3071"/>
                </a:lnTo>
                <a:lnTo>
                  <a:pt x="1755513" y="2189"/>
                </a:lnTo>
                <a:lnTo>
                  <a:pt x="1813425" y="1461"/>
                </a:lnTo>
                <a:lnTo>
                  <a:pt x="1871776" y="885"/>
                </a:lnTo>
                <a:lnTo>
                  <a:pt x="1930539" y="455"/>
                </a:lnTo>
                <a:lnTo>
                  <a:pt x="1989688" y="167"/>
                </a:lnTo>
                <a:lnTo>
                  <a:pt x="2049196" y="16"/>
                </a:lnTo>
                <a:lnTo>
                  <a:pt x="2109037" y="0"/>
                </a:lnTo>
                <a:lnTo>
                  <a:pt x="2169185" y="112"/>
                </a:lnTo>
                <a:lnTo>
                  <a:pt x="2229613" y="349"/>
                </a:lnTo>
                <a:lnTo>
                  <a:pt x="2290296" y="706"/>
                </a:lnTo>
                <a:lnTo>
                  <a:pt x="2351206" y="1179"/>
                </a:lnTo>
                <a:lnTo>
                  <a:pt x="2412318" y="1764"/>
                </a:lnTo>
                <a:lnTo>
                  <a:pt x="2473606" y="2457"/>
                </a:lnTo>
                <a:lnTo>
                  <a:pt x="2535042" y="3252"/>
                </a:lnTo>
                <a:lnTo>
                  <a:pt x="2596601" y="4146"/>
                </a:lnTo>
                <a:lnTo>
                  <a:pt x="2658256" y="5135"/>
                </a:lnTo>
                <a:lnTo>
                  <a:pt x="2719980" y="6214"/>
                </a:lnTo>
                <a:lnTo>
                  <a:pt x="2781749" y="7378"/>
                </a:lnTo>
                <a:lnTo>
                  <a:pt x="2843534" y="8624"/>
                </a:lnTo>
                <a:lnTo>
                  <a:pt x="2905311" y="9947"/>
                </a:lnTo>
                <a:lnTo>
                  <a:pt x="2967052" y="11343"/>
                </a:lnTo>
                <a:lnTo>
                  <a:pt x="3028732" y="12807"/>
                </a:lnTo>
                <a:lnTo>
                  <a:pt x="3090324" y="14335"/>
                </a:lnTo>
                <a:lnTo>
                  <a:pt x="3151801" y="15923"/>
                </a:lnTo>
                <a:lnTo>
                  <a:pt x="3213137" y="17566"/>
                </a:lnTo>
                <a:lnTo>
                  <a:pt x="3274307" y="19261"/>
                </a:lnTo>
                <a:lnTo>
                  <a:pt x="3335283" y="21002"/>
                </a:lnTo>
                <a:lnTo>
                  <a:pt x="3396040" y="22785"/>
                </a:lnTo>
                <a:lnTo>
                  <a:pt x="3456550" y="24607"/>
                </a:lnTo>
                <a:lnTo>
                  <a:pt x="3516789" y="26462"/>
                </a:lnTo>
                <a:lnTo>
                  <a:pt x="3576728" y="28347"/>
                </a:lnTo>
                <a:lnTo>
                  <a:pt x="3636343" y="30257"/>
                </a:lnTo>
                <a:lnTo>
                  <a:pt x="3695607" y="32188"/>
                </a:lnTo>
                <a:lnTo>
                  <a:pt x="3754493" y="34135"/>
                </a:lnTo>
                <a:lnTo>
                  <a:pt x="3812975" y="36094"/>
                </a:lnTo>
                <a:lnTo>
                  <a:pt x="3871027" y="38061"/>
                </a:lnTo>
                <a:lnTo>
                  <a:pt x="3928622" y="40031"/>
                </a:lnTo>
                <a:lnTo>
                  <a:pt x="3985735" y="42000"/>
                </a:lnTo>
                <a:lnTo>
                  <a:pt x="4042338" y="43964"/>
                </a:lnTo>
                <a:lnTo>
                  <a:pt x="4098406" y="45919"/>
                </a:lnTo>
                <a:lnTo>
                  <a:pt x="4153912" y="47859"/>
                </a:lnTo>
                <a:lnTo>
                  <a:pt x="4208829" y="49782"/>
                </a:lnTo>
                <a:lnTo>
                  <a:pt x="4263133" y="51682"/>
                </a:lnTo>
                <a:lnTo>
                  <a:pt x="4316795" y="53554"/>
                </a:lnTo>
                <a:lnTo>
                  <a:pt x="4369791" y="55396"/>
                </a:lnTo>
                <a:lnTo>
                  <a:pt x="4422093" y="57202"/>
                </a:lnTo>
                <a:lnTo>
                  <a:pt x="4473675" y="58968"/>
                </a:lnTo>
                <a:lnTo>
                  <a:pt x="4524511" y="60690"/>
                </a:lnTo>
                <a:lnTo>
                  <a:pt x="4574575" y="62364"/>
                </a:lnTo>
                <a:lnTo>
                  <a:pt x="4623839" y="63984"/>
                </a:lnTo>
                <a:lnTo>
                  <a:pt x="4672279" y="65547"/>
                </a:lnTo>
                <a:lnTo>
                  <a:pt x="4721124" y="67858"/>
                </a:lnTo>
                <a:lnTo>
                  <a:pt x="4767682" y="71578"/>
                </a:lnTo>
                <a:lnTo>
                  <a:pt x="4811990" y="76682"/>
                </a:lnTo>
                <a:lnTo>
                  <a:pt x="4854086" y="83142"/>
                </a:lnTo>
                <a:lnTo>
                  <a:pt x="4894006" y="90933"/>
                </a:lnTo>
                <a:lnTo>
                  <a:pt x="4931787" y="100027"/>
                </a:lnTo>
                <a:lnTo>
                  <a:pt x="5001082" y="122018"/>
                </a:lnTo>
                <a:lnTo>
                  <a:pt x="5062269" y="148902"/>
                </a:lnTo>
                <a:lnTo>
                  <a:pt x="5115642" y="180466"/>
                </a:lnTo>
                <a:lnTo>
                  <a:pt x="5161500" y="216495"/>
                </a:lnTo>
                <a:lnTo>
                  <a:pt x="5200138" y="256777"/>
                </a:lnTo>
                <a:lnTo>
                  <a:pt x="5231852" y="301098"/>
                </a:lnTo>
                <a:lnTo>
                  <a:pt x="5256941" y="349245"/>
                </a:lnTo>
                <a:lnTo>
                  <a:pt x="5275699" y="401003"/>
                </a:lnTo>
                <a:lnTo>
                  <a:pt x="5288424" y="456159"/>
                </a:lnTo>
                <a:lnTo>
                  <a:pt x="5295413" y="514500"/>
                </a:lnTo>
                <a:lnTo>
                  <a:pt x="5296961" y="575812"/>
                </a:lnTo>
                <a:lnTo>
                  <a:pt x="5295787" y="607516"/>
                </a:lnTo>
                <a:lnTo>
                  <a:pt x="5293365" y="639882"/>
                </a:lnTo>
                <a:lnTo>
                  <a:pt x="5289731" y="672884"/>
                </a:lnTo>
                <a:lnTo>
                  <a:pt x="5284923" y="706496"/>
                </a:lnTo>
                <a:lnTo>
                  <a:pt x="5284874" y="706776"/>
                </a:lnTo>
              </a:path>
            </a:pathLst>
          </a:custGeom>
          <a:ln w="12700">
            <a:solidFill>
              <a:srgbClr val="C9D6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g object 496"/>
          <p:cNvSpPr/>
          <p:nvPr/>
        </p:nvSpPr>
        <p:spPr>
          <a:xfrm>
            <a:off x="5043986" y="0"/>
            <a:ext cx="559435" cy="428625"/>
          </a:xfrm>
          <a:custGeom>
            <a:avLst/>
            <a:gdLst/>
            <a:ahLst/>
            <a:cxnLst/>
            <a:rect l="l" t="t" r="r" b="b"/>
            <a:pathLst>
              <a:path w="559435" h="428625">
                <a:moveTo>
                  <a:pt x="559438" y="0"/>
                </a:moveTo>
                <a:lnTo>
                  <a:pt x="0" y="428460"/>
                </a:lnTo>
              </a:path>
            </a:pathLst>
          </a:custGeom>
          <a:ln w="1252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bg object 497"/>
          <p:cNvSpPr/>
          <p:nvPr/>
        </p:nvSpPr>
        <p:spPr>
          <a:xfrm>
            <a:off x="12651591" y="477357"/>
            <a:ext cx="586105" cy="354965"/>
          </a:xfrm>
          <a:custGeom>
            <a:avLst/>
            <a:gdLst/>
            <a:ahLst/>
            <a:cxnLst/>
            <a:rect l="l" t="t" r="r" b="b"/>
            <a:pathLst>
              <a:path w="586105" h="354965">
                <a:moveTo>
                  <a:pt x="585724" y="354456"/>
                </a:moveTo>
                <a:lnTo>
                  <a:pt x="0" y="354456"/>
                </a:lnTo>
                <a:lnTo>
                  <a:pt x="0" y="0"/>
                </a:lnTo>
                <a:lnTo>
                  <a:pt x="585724" y="0"/>
                </a:lnTo>
                <a:lnTo>
                  <a:pt x="585724" y="354456"/>
                </a:lnTo>
                <a:close/>
              </a:path>
            </a:pathLst>
          </a:custGeom>
          <a:ln w="5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8" name="bg object 49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2702019" y="515960"/>
            <a:ext cx="484440" cy="276081"/>
          </a:xfrm>
          <a:prstGeom prst="rect">
            <a:avLst/>
          </a:prstGeom>
        </p:spPr>
      </p:pic>
      <p:pic>
        <p:nvPicPr>
          <p:cNvPr id="499" name="bg object 49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3482218" y="460710"/>
            <a:ext cx="681062" cy="384246"/>
          </a:xfrm>
          <a:prstGeom prst="rect">
            <a:avLst/>
          </a:prstGeom>
        </p:spPr>
      </p:pic>
      <p:pic>
        <p:nvPicPr>
          <p:cNvPr id="500" name="bg object 50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4397986" y="460143"/>
            <a:ext cx="381876" cy="3818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38328"/>
            <a:ext cx="14351000" cy="1076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F7F8F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1757" y="1290559"/>
            <a:ext cx="14316484" cy="438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ED72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440930"/>
            <a:ext cx="48768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440930"/>
            <a:ext cx="35052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440930"/>
            <a:ext cx="35052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gular_motion" TargetMode="External"/><Relationship Id="rId3" Type="http://schemas.openxmlformats.org/officeDocument/2006/relationships/image" Target="../media/image24.png"/><Relationship Id="rId7" Type="http://schemas.openxmlformats.org/officeDocument/2006/relationships/hyperlink" Target="https://en.wikipedia.org/wiki/Galaxy_rotation_curve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stronomer" TargetMode="External"/><Relationship Id="rId11" Type="http://schemas.openxmlformats.org/officeDocument/2006/relationships/hyperlink" Target="https://en.wikipedia.org/wiki/Vera_Rubin" TargetMode="External"/><Relationship Id="rId5" Type="http://schemas.openxmlformats.org/officeDocument/2006/relationships/image" Target="../media/image26.jpeg"/><Relationship Id="rId10" Type="http://schemas.openxmlformats.org/officeDocument/2006/relationships/hyperlink" Target="https://en.wikipedia.org/wiki/Dark_matter" TargetMode="External"/><Relationship Id="rId4" Type="http://schemas.openxmlformats.org/officeDocument/2006/relationships/image" Target="../media/image25.png"/><Relationship Id="rId9" Type="http://schemas.openxmlformats.org/officeDocument/2006/relationships/hyperlink" Target="https://en.wikipedia.org/wiki/Galaxy_rotation_proble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o.frwiki.wiki/wiki/Ing%C3%A9nieur" TargetMode="External"/><Relationship Id="rId13" Type="http://schemas.openxmlformats.org/officeDocument/2006/relationships/hyperlink" Target="https://ro.frwiki.wiki/wiki/%C3%89tat_de_New_York" TargetMode="External"/><Relationship Id="rId18" Type="http://schemas.openxmlformats.org/officeDocument/2006/relationships/image" Target="../media/image24.png"/><Relationship Id="rId3" Type="http://schemas.openxmlformats.org/officeDocument/2006/relationships/hyperlink" Target="https://ro.frwiki.wiki/wiki/%C3%89tats-Unis" TargetMode="External"/><Relationship Id="rId7" Type="http://schemas.openxmlformats.org/officeDocument/2006/relationships/hyperlink" Target="https://ro.frwiki.wiki/wiki/Galaxie" TargetMode="External"/><Relationship Id="rId12" Type="http://schemas.openxmlformats.org/officeDocument/2006/relationships/hyperlink" Target="https://ro.frwiki.wiki/wiki/Lituanie" TargetMode="External"/><Relationship Id="rId17" Type="http://schemas.openxmlformats.org/officeDocument/2006/relationships/image" Target="../media/image23.png"/><Relationship Id="rId2" Type="http://schemas.openxmlformats.org/officeDocument/2006/relationships/hyperlink" Target="https://ro.frwiki.wiki/wiki/Astronome" TargetMode="Externa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frwiki.wiki/wiki/Mati%C3%A8re_noire" TargetMode="External"/><Relationship Id="rId11" Type="http://schemas.openxmlformats.org/officeDocument/2006/relationships/hyperlink" Target="https://ro.frwiki.wiki/wiki/Vilnius" TargetMode="External"/><Relationship Id="rId5" Type="http://schemas.openxmlformats.org/officeDocument/2006/relationships/hyperlink" Target="https://ro.frwiki.wiki/wiki/Galaxie_spirale" TargetMode="External"/><Relationship Id="rId15" Type="http://schemas.openxmlformats.org/officeDocument/2006/relationships/image" Target="../media/image26.jpeg"/><Relationship Id="rId10" Type="http://schemas.openxmlformats.org/officeDocument/2006/relationships/hyperlink" Target="https://ro.frwiki.wiki/wiki/Bell_Telephone_Company" TargetMode="External"/><Relationship Id="rId4" Type="http://schemas.openxmlformats.org/officeDocument/2006/relationships/hyperlink" Target="https://ro.frwiki.wiki/wiki/%C3%89toile" TargetMode="External"/><Relationship Id="rId9" Type="http://schemas.openxmlformats.org/officeDocument/2006/relationships/hyperlink" Target="https://ro.frwiki.wiki/wiki/%C3%89lectricien" TargetMode="External"/><Relationship Id="rId14" Type="http://schemas.openxmlformats.org/officeDocument/2006/relationships/hyperlink" Target="https://ro.frwiki.wiki/wiki/Universit%C3%A9_de_Pennsylvani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hyperlink" Target="https://ro.frwiki.wiki/wiki/Maria_Mitchel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frwiki.wiki/wiki/Vassar_College" TargetMode="Externa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.frwiki.wiki/wiki/Directeur_de_th%C3%A8se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s://ro.frwiki.wiki/wiki/George_Gamo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7.png"/><Relationship Id="rId4" Type="http://schemas.openxmlformats.org/officeDocument/2006/relationships/hyperlink" Target="https://ro.frwiki.wiki/wiki/Observatoire_du_Mont_Paloma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ro.frwiki.wiki/wiki/Acad%C3%A9mie_nationale_des_sciences_(%C3%89tats-Unis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8328"/>
            <a:ext cx="463423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WOMEN</a:t>
            </a:r>
            <a:r>
              <a:rPr spc="320" dirty="0"/>
              <a:t> </a:t>
            </a:r>
            <a:r>
              <a:rPr spc="445" dirty="0"/>
              <a:t>&amp;</a:t>
            </a:r>
            <a:r>
              <a:rPr spc="325" dirty="0"/>
              <a:t> </a:t>
            </a:r>
            <a:r>
              <a:rPr spc="175" dirty="0"/>
              <a:t>GIRLS</a:t>
            </a:r>
            <a:r>
              <a:rPr spc="-680" dirty="0"/>
              <a:t>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0" spc="175" dirty="0">
                <a:solidFill>
                  <a:srgbClr val="FFFFFF"/>
                </a:solidFill>
              </a:rPr>
              <a:t>in</a:t>
            </a:r>
            <a:r>
              <a:rPr sz="3000" spc="80" dirty="0">
                <a:solidFill>
                  <a:srgbClr val="FFFFFF"/>
                </a:solidFill>
              </a:rPr>
              <a:t> </a:t>
            </a:r>
            <a:r>
              <a:rPr sz="3000" spc="365" dirty="0">
                <a:solidFill>
                  <a:srgbClr val="FFFFFF"/>
                </a:solidFill>
              </a:rPr>
              <a:t>Astronomy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89850" y="1290559"/>
            <a:ext cx="9346565" cy="245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sz="2200" dirty="0" smtClean="0">
                <a:solidFill>
                  <a:srgbClr val="FFFF00"/>
                </a:solidFill>
                <a:latin typeface="Arial Black"/>
                <a:cs typeface="Arial Black"/>
              </a:rPr>
              <a:t>Vera Rubin</a:t>
            </a: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sz="2200" dirty="0" smtClean="0">
                <a:solidFill>
                  <a:srgbClr val="FFFF00"/>
                </a:solidFill>
                <a:latin typeface="Arial Black"/>
                <a:cs typeface="Arial Black"/>
              </a:rPr>
              <a:t>23.07 1928- 25.12 2016</a:t>
            </a: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2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2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2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2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sz="22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725317" y="5541077"/>
            <a:ext cx="2096135" cy="2057400"/>
            <a:chOff x="12725317" y="5541077"/>
            <a:chExt cx="2096135" cy="20574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25317" y="5559980"/>
              <a:ext cx="1428131" cy="20193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73100" y="5541077"/>
              <a:ext cx="1447799" cy="205710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96006" y="4773447"/>
            <a:ext cx="2728274" cy="3086391"/>
          </a:xfrm>
          <a:prstGeom prst="rect">
            <a:avLst/>
          </a:prstGeom>
        </p:spPr>
      </p:pic>
      <p:pic>
        <p:nvPicPr>
          <p:cNvPr id="11" name="Imagine 10" descr="Vera_Rub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232" y="1866900"/>
            <a:ext cx="2985884" cy="3962400"/>
          </a:xfrm>
          <a:prstGeom prst="rect">
            <a:avLst/>
          </a:prstGeom>
        </p:spPr>
      </p:pic>
      <p:sp>
        <p:nvSpPr>
          <p:cNvPr id="12" name="Dreptunghi 11"/>
          <p:cNvSpPr/>
          <p:nvPr/>
        </p:nvSpPr>
        <p:spPr>
          <a:xfrm>
            <a:off x="5867400" y="240030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was an American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6" tooltip="Astronomer"/>
              </a:rPr>
              <a:t>astronomer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who pioneered work on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7" tooltip="Galaxy rotation curve"/>
              </a:rPr>
              <a:t>galaxy rotation rates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o-RO" sz="2400" baseline="30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She uncovered the discrepancy between the predicted and observed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8" tooltip="Angular motion"/>
              </a:rPr>
              <a:t>angular motion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of galaxies by studying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7" tooltip="Galaxy rotation curve"/>
              </a:rPr>
              <a:t>galactic rotation curves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Identifying the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9" tooltip="Galaxy rotation problem"/>
              </a:rPr>
              <a:t>galaxy rotation problem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her work provided the first evidence for the existence of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10" tooltip="Dark matter"/>
              </a:rPr>
              <a:t>dark matter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11"/>
              </a:rPr>
              <a:t>[3]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These results were confirmed over subsequent decades.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2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480" dirty="0" smtClean="0"/>
              <a:t>WOMEN</a:t>
            </a:r>
            <a:r>
              <a:rPr lang="en-US" spc="320" dirty="0" smtClean="0"/>
              <a:t> </a:t>
            </a:r>
            <a:r>
              <a:rPr lang="en-US" spc="445" dirty="0" smtClean="0"/>
              <a:t>&amp;</a:t>
            </a:r>
            <a:r>
              <a:rPr lang="en-US" spc="325" dirty="0" smtClean="0"/>
              <a:t> </a:t>
            </a:r>
            <a:r>
              <a:rPr lang="en-US" spc="175" dirty="0" smtClean="0"/>
              <a:t>GIRLS</a:t>
            </a:r>
            <a:r>
              <a:rPr lang="en-US" spc="-680" dirty="0" smtClean="0"/>
              <a:t> </a:t>
            </a:r>
            <a:br>
              <a:rPr lang="en-US" spc="-680" dirty="0" smtClean="0"/>
            </a:br>
            <a:r>
              <a:rPr lang="en-US" sz="3000" spc="175" dirty="0" smtClean="0">
                <a:solidFill>
                  <a:srgbClr val="FFFFFF"/>
                </a:solidFill>
              </a:rPr>
              <a:t>in</a:t>
            </a:r>
            <a:r>
              <a:rPr lang="en-US" sz="3000" spc="80" dirty="0" smtClean="0">
                <a:solidFill>
                  <a:srgbClr val="FFFFFF"/>
                </a:solidFill>
              </a:rPr>
              <a:t> </a:t>
            </a:r>
            <a:r>
              <a:rPr lang="en-US" sz="3000" spc="365" dirty="0" smtClean="0">
                <a:solidFill>
                  <a:srgbClr val="FFFFFF"/>
                </a:solidFill>
              </a:rPr>
              <a:t>Astronomy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410201" y="1181101"/>
            <a:ext cx="9368040" cy="6347892"/>
          </a:xfrm>
        </p:spPr>
        <p:txBody>
          <a:bodyPr/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sz="2400" dirty="0" smtClean="0">
                <a:solidFill>
                  <a:srgbClr val="FFFF00"/>
                </a:solidFill>
                <a:latin typeface="Arial Black"/>
                <a:cs typeface="Arial Black"/>
              </a:rPr>
              <a:t>Vera Rubin</a:t>
            </a: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sz="2400" dirty="0" smtClean="0">
                <a:solidFill>
                  <a:srgbClr val="FFFF00"/>
                </a:solidFill>
                <a:latin typeface="Arial Black"/>
                <a:cs typeface="Arial Black"/>
              </a:rPr>
              <a:t>23.07 1928- 25.12 2016</a:t>
            </a:r>
          </a:p>
          <a:p>
            <a:pPr algn="just"/>
            <a:r>
              <a:rPr lang="en-US" sz="2000" dirty="0" err="1" smtClean="0">
                <a:solidFill>
                  <a:srgbClr val="FFFF00"/>
                </a:solidFill>
              </a:rPr>
              <a:t>este</a:t>
            </a:r>
            <a:r>
              <a:rPr lang="en-US" sz="2000" dirty="0" smtClean="0">
                <a:solidFill>
                  <a:srgbClr val="FFFF00"/>
                </a:solidFill>
              </a:rPr>
              <a:t> un </a:t>
            </a:r>
            <a:r>
              <a:rPr lang="en-US" sz="2000" dirty="0" err="1" smtClean="0">
                <a:solidFill>
                  <a:srgbClr val="FFFF00"/>
                </a:solidFill>
                <a:hlinkClick r:id="rId2" tooltip="Astronom"/>
              </a:rPr>
              <a:t>astronom</a:t>
            </a:r>
            <a:r>
              <a:rPr lang="en-US" sz="2000" dirty="0" smtClean="0">
                <a:solidFill>
                  <a:srgbClr val="FFFF00"/>
                </a:solidFill>
                <a:hlinkClick r:id="rId2" tooltip="Astronom"/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  <a:hlinkClick r:id="rId3" tooltip="Statele Unite"/>
              </a:rPr>
              <a:t>american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</a:rPr>
              <a:t>cunoscut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în</a:t>
            </a:r>
            <a:r>
              <a:rPr lang="en-US" sz="2000" dirty="0" smtClean="0">
                <a:solidFill>
                  <a:srgbClr val="FFFF00"/>
                </a:solidFill>
              </a:rPr>
              <a:t> principal </a:t>
            </a:r>
            <a:r>
              <a:rPr lang="en-US" sz="2000" dirty="0" err="1" smtClean="0">
                <a:solidFill>
                  <a:srgbClr val="FFFF00"/>
                </a:solidFill>
              </a:rPr>
              <a:t>pentru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studiul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asupra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vitezei</a:t>
            </a:r>
            <a:r>
              <a:rPr lang="en-US" sz="2000" dirty="0" smtClean="0">
                <a:solidFill>
                  <a:srgbClr val="FFFF00"/>
                </a:solidFill>
              </a:rPr>
              <a:t> de </a:t>
            </a:r>
            <a:r>
              <a:rPr lang="en-US" sz="2000" dirty="0" err="1" smtClean="0">
                <a:solidFill>
                  <a:srgbClr val="FFFF00"/>
                </a:solidFill>
              </a:rPr>
              <a:t>rotație</a:t>
            </a:r>
            <a:r>
              <a:rPr lang="en-US" sz="2000" dirty="0" smtClean="0">
                <a:solidFill>
                  <a:srgbClr val="FFFF00"/>
                </a:solidFill>
              </a:rPr>
              <a:t> a </a:t>
            </a:r>
            <a:r>
              <a:rPr lang="en-US" sz="2000" dirty="0" err="1" smtClean="0">
                <a:solidFill>
                  <a:srgbClr val="FFFF00"/>
                </a:solidFill>
                <a:hlinkClick r:id="rId4" tooltip="Stea"/>
              </a:rPr>
              <a:t>stelelor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</a:rPr>
              <a:t>în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  <a:hlinkClick r:id="rId5" tooltip="Galaxie spirală"/>
              </a:rPr>
              <a:t>galaxiile</a:t>
            </a:r>
            <a:r>
              <a:rPr lang="en-US" sz="2000" dirty="0" smtClean="0">
                <a:solidFill>
                  <a:srgbClr val="FFFF00"/>
                </a:solidFill>
                <a:hlinkClick r:id="rId5" tooltip="Galaxie spirală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hlinkClick r:id="rId5" tooltip="Galaxie spirală"/>
              </a:rPr>
              <a:t>spirale</a:t>
            </a:r>
            <a:r>
              <a:rPr lang="en-US" sz="2000" dirty="0" smtClean="0">
                <a:solidFill>
                  <a:srgbClr val="FFFF00"/>
                </a:solidFill>
              </a:rPr>
              <a:t> care a </a:t>
            </a:r>
            <a:r>
              <a:rPr lang="en-US" sz="2000" dirty="0" err="1" smtClean="0">
                <a:solidFill>
                  <a:srgbClr val="FFFF00"/>
                </a:solidFill>
              </a:rPr>
              <a:t>consolidat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ipoteza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prezenței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  <a:hlinkClick r:id="rId6" tooltip="Materia neagră"/>
              </a:rPr>
              <a:t>materiei</a:t>
            </a:r>
            <a:r>
              <a:rPr lang="en-US" sz="2000" dirty="0" smtClean="0">
                <a:solidFill>
                  <a:srgbClr val="FFFF00"/>
                </a:solidFill>
                <a:hlinkClick r:id="rId6" tooltip="Materia neagră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hlinkClick r:id="rId6" tooltip="Materia neagră"/>
              </a:rPr>
              <a:t>întunecate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</a:rPr>
              <a:t>în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periferia</a:t>
            </a:r>
            <a:r>
              <a:rPr lang="en-US" sz="2000" dirty="0" smtClean="0">
                <a:solidFill>
                  <a:srgbClr val="FFFF00"/>
                </a:solidFill>
              </a:rPr>
              <a:t> </a:t>
            </a:r>
            <a:r>
              <a:rPr lang="en-US" sz="2000" dirty="0" err="1" smtClean="0">
                <a:solidFill>
                  <a:srgbClr val="FFFF00"/>
                </a:solidFill>
                <a:hlinkClick r:id="rId7" tooltip="Galaxie"/>
              </a:rPr>
              <a:t>galaxiilor</a:t>
            </a:r>
            <a:r>
              <a:rPr lang="en-US" sz="2000" dirty="0" smtClean="0">
                <a:solidFill>
                  <a:srgbClr val="FFFF00"/>
                </a:solidFill>
              </a:rPr>
              <a:t> .</a:t>
            </a:r>
            <a:endParaRPr lang="ro-RO" sz="2000" dirty="0" smtClean="0">
              <a:solidFill>
                <a:srgbClr val="FFFF00"/>
              </a:solidFill>
            </a:endParaRPr>
          </a:p>
          <a:p>
            <a:pPr algn="just"/>
            <a:endParaRPr lang="ro-RO" sz="2000" dirty="0" smtClean="0">
              <a:solidFill>
                <a:srgbClr val="FFFF00"/>
              </a:solidFill>
            </a:endParaRPr>
          </a:p>
          <a:p>
            <a:pPr algn="just"/>
            <a:r>
              <a:rPr lang="vi-VN" sz="2000" dirty="0" smtClean="0">
                <a:solidFill>
                  <a:srgbClr val="FFFF00"/>
                </a:solidFill>
              </a:rPr>
              <a:t>Vera Florence Cooper este fiica lui Philip Cooper, </a:t>
            </a:r>
            <a:r>
              <a:rPr lang="vi-VN" sz="2000" dirty="0" smtClean="0">
                <a:solidFill>
                  <a:srgbClr val="FFFF00"/>
                </a:solidFill>
                <a:hlinkClick r:id="rId8" tooltip="Inginer"/>
              </a:rPr>
              <a:t>inginer </a:t>
            </a:r>
            <a:r>
              <a:rPr lang="vi-VN" sz="2000" dirty="0" smtClean="0">
                <a:solidFill>
                  <a:srgbClr val="FFFF00"/>
                </a:solidFill>
                <a:hlinkClick r:id="rId9" tooltip="Electrician"/>
              </a:rPr>
              <a:t>electric</a:t>
            </a:r>
            <a:r>
              <a:rPr lang="vi-VN" sz="2000" dirty="0" smtClean="0">
                <a:solidFill>
                  <a:srgbClr val="FFFF00"/>
                </a:solidFill>
              </a:rPr>
              <a:t> , și a lui Rose Appelbaum, ambii angajați de compania </a:t>
            </a:r>
            <a:r>
              <a:rPr lang="vi-VN" sz="2000" dirty="0" smtClean="0">
                <a:solidFill>
                  <a:srgbClr val="FFFF00"/>
                </a:solidFill>
                <a:hlinkClick r:id="rId10" tooltip="Compania de telefoane Bell"/>
              </a:rPr>
              <a:t>Bell Telephone</a:t>
            </a:r>
            <a:r>
              <a:rPr lang="vi-VN" sz="2000" dirty="0" smtClean="0">
                <a:solidFill>
                  <a:srgbClr val="FFFF00"/>
                </a:solidFill>
              </a:rPr>
              <a:t> . După căsătoria lor, Rose trebuie să demisioneze pentru a respecta o regulă care interzice doi membri ai aceleiași familii să fie angajați la companie.</a:t>
            </a:r>
          </a:p>
          <a:p>
            <a:pPr algn="just"/>
            <a:r>
              <a:rPr lang="vi-VN" sz="2000" dirty="0" smtClean="0">
                <a:solidFill>
                  <a:srgbClr val="FFFF00"/>
                </a:solidFill>
              </a:rPr>
              <a:t>Philip Cooper s-a născut Pesach Kobchefski într-o familie evreiască din </a:t>
            </a:r>
            <a:r>
              <a:rPr lang="vi-VN" sz="2000" dirty="0" smtClean="0">
                <a:solidFill>
                  <a:srgbClr val="FFFF00"/>
                </a:solidFill>
                <a:hlinkClick r:id="rId11" tooltip="Vilnius"/>
              </a:rPr>
              <a:t>Vilnius</a:t>
            </a:r>
            <a:r>
              <a:rPr lang="vi-VN" sz="2000" dirty="0" smtClean="0">
                <a:solidFill>
                  <a:srgbClr val="FFFF00"/>
                </a:solidFill>
              </a:rPr>
              <a:t> , </a:t>
            </a:r>
            <a:r>
              <a:rPr lang="vi-VN" sz="2000" dirty="0" smtClean="0">
                <a:solidFill>
                  <a:srgbClr val="FFFF00"/>
                </a:solidFill>
                <a:hlinkClick r:id="rId12" tooltip="Lituania"/>
              </a:rPr>
              <a:t>Lituania</a:t>
            </a:r>
            <a:r>
              <a:rPr lang="vi-VN" sz="2000" dirty="0" smtClean="0">
                <a:solidFill>
                  <a:srgbClr val="FFFF00"/>
                </a:solidFill>
              </a:rPr>
              <a:t> </a:t>
            </a:r>
            <a:r>
              <a:rPr lang="ro-RO" sz="20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vi-VN" sz="2000" dirty="0" smtClean="0">
                <a:solidFill>
                  <a:srgbClr val="FFFF00"/>
                </a:solidFill>
              </a:rPr>
              <a:t> A imigrat în Statele Unite împreună cu părinții săi în jurul anului 1900. Familia s-a stabilit în Gloversville, </a:t>
            </a:r>
            <a:r>
              <a:rPr lang="vi-VN" sz="2000" dirty="0" smtClean="0">
                <a:solidFill>
                  <a:srgbClr val="FFFF00"/>
                </a:solidFill>
                <a:hlinkClick r:id="rId13" tooltip="Statul New York"/>
              </a:rPr>
              <a:t>statul New York</a:t>
            </a:r>
            <a:r>
              <a:rPr lang="vi-VN" sz="2000" dirty="0" smtClean="0">
                <a:solidFill>
                  <a:srgbClr val="FFFF00"/>
                </a:solidFill>
              </a:rPr>
              <a:t> . </a:t>
            </a:r>
            <a:endParaRPr lang="ro-RO" sz="2000" dirty="0" smtClean="0">
              <a:solidFill>
                <a:srgbClr val="FFFF00"/>
              </a:solidFill>
            </a:endParaRPr>
          </a:p>
          <a:p>
            <a:pPr algn="just"/>
            <a:r>
              <a:rPr lang="vi-VN" sz="2000" dirty="0" smtClean="0">
                <a:solidFill>
                  <a:srgbClr val="FFFF00"/>
                </a:solidFill>
              </a:rPr>
              <a:t>Philip Cooper a absolvit ca inginer în 1920 la </a:t>
            </a:r>
            <a:r>
              <a:rPr lang="vi-VN" sz="2000" dirty="0" smtClean="0">
                <a:solidFill>
                  <a:srgbClr val="FFFF00"/>
                </a:solidFill>
                <a:hlinkClick r:id="rId14" tooltip="Universitatea din Pennsylvania"/>
              </a:rPr>
              <a:t>Universitatea din Pennsylvania</a:t>
            </a:r>
            <a:r>
              <a:rPr lang="vi-VN" sz="2000" dirty="0" smtClean="0">
                <a:solidFill>
                  <a:srgbClr val="FFFF00"/>
                </a:solidFill>
              </a:rPr>
              <a:t> .</a:t>
            </a: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2400" dirty="0" smtClean="0">
              <a:solidFill>
                <a:srgbClr val="FFFF00"/>
              </a:solidFill>
              <a:latin typeface="Arial Black"/>
              <a:cs typeface="Arial Black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ro-RO" sz="4000" dirty="0" smtClean="0">
              <a:solidFill>
                <a:srgbClr val="FFFF00"/>
              </a:solidFill>
              <a:latin typeface="Arial Black"/>
              <a:cs typeface="Arial Black"/>
            </a:endParaRPr>
          </a:p>
          <a:p>
            <a:endParaRPr lang="en-US" dirty="0"/>
          </a:p>
        </p:txBody>
      </p:sp>
      <p:pic>
        <p:nvPicPr>
          <p:cNvPr id="4" name="Imagine 3" descr="Vera_Rubi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28232" y="1866900"/>
            <a:ext cx="2985884" cy="3962400"/>
          </a:xfrm>
          <a:prstGeom prst="rect">
            <a:avLst/>
          </a:prstGeom>
        </p:spPr>
      </p:pic>
      <p:pic>
        <p:nvPicPr>
          <p:cNvPr id="5" name="object 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895600" y="4686300"/>
            <a:ext cx="2728274" cy="3086391"/>
          </a:xfrm>
          <a:prstGeom prst="rect">
            <a:avLst/>
          </a:prstGeom>
        </p:spPr>
      </p:pic>
      <p:grpSp>
        <p:nvGrpSpPr>
          <p:cNvPr id="6" name="object 5"/>
          <p:cNvGrpSpPr/>
          <p:nvPr/>
        </p:nvGrpSpPr>
        <p:grpSpPr>
          <a:xfrm>
            <a:off x="12725317" y="5541077"/>
            <a:ext cx="2096135" cy="2057400"/>
            <a:chOff x="12725317" y="5541077"/>
            <a:chExt cx="2096135" cy="2057400"/>
          </a:xfrm>
        </p:grpSpPr>
        <p:pic>
          <p:nvPicPr>
            <p:cNvPr id="7" name="object 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725317" y="5559980"/>
              <a:ext cx="1428131" cy="2019300"/>
            </a:xfrm>
            <a:prstGeom prst="rect">
              <a:avLst/>
            </a:prstGeom>
          </p:spPr>
        </p:pic>
        <p:pic>
          <p:nvPicPr>
            <p:cNvPr id="8" name="object 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373100" y="5541077"/>
              <a:ext cx="1447799" cy="205710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8328"/>
            <a:ext cx="463423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WOMEN</a:t>
            </a:r>
            <a:r>
              <a:rPr spc="320" dirty="0"/>
              <a:t> </a:t>
            </a:r>
            <a:r>
              <a:rPr spc="445" dirty="0"/>
              <a:t>&amp;</a:t>
            </a:r>
            <a:r>
              <a:rPr spc="325" dirty="0"/>
              <a:t> </a:t>
            </a:r>
            <a:r>
              <a:rPr spc="175" dirty="0"/>
              <a:t>GIRLS</a:t>
            </a:r>
            <a:r>
              <a:rPr spc="-680" dirty="0"/>
              <a:t>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0" spc="175" dirty="0">
                <a:solidFill>
                  <a:srgbClr val="FFFFFF"/>
                </a:solidFill>
              </a:rPr>
              <a:t>in</a:t>
            </a:r>
            <a:r>
              <a:rPr sz="3000" spc="80" dirty="0">
                <a:solidFill>
                  <a:srgbClr val="FFFFFF"/>
                </a:solidFill>
              </a:rPr>
              <a:t> </a:t>
            </a:r>
            <a:r>
              <a:rPr sz="3000" spc="365" dirty="0">
                <a:solidFill>
                  <a:srgbClr val="FFFFFF"/>
                </a:solidFill>
              </a:rPr>
              <a:t>Astronomy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89850" y="1290559"/>
            <a:ext cx="9346565" cy="2731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85"/>
              </a:spcBef>
            </a:pPr>
            <a:endParaRPr lang="ro-RO" sz="2200" b="1" dirty="0">
              <a:solidFill>
                <a:srgbClr val="F3776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85"/>
              </a:spcBef>
            </a:pPr>
            <a:endParaRPr lang="ro-RO" sz="2200" b="1" dirty="0" smtClean="0">
              <a:solidFill>
                <a:srgbClr val="F3776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85"/>
              </a:spcBef>
            </a:pPr>
            <a:endParaRPr lang="ro-RO" sz="2200" b="1" dirty="0">
              <a:solidFill>
                <a:srgbClr val="F3776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85"/>
              </a:spcBef>
            </a:pPr>
            <a:endParaRPr lang="ro-RO" sz="2200" b="1" dirty="0" smtClean="0">
              <a:solidFill>
                <a:srgbClr val="F3776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85"/>
              </a:spcBef>
            </a:pPr>
            <a:endParaRPr sz="22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725317" y="5541077"/>
            <a:ext cx="2096135" cy="2057400"/>
            <a:chOff x="12725317" y="5541077"/>
            <a:chExt cx="2096135" cy="20574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25317" y="5559980"/>
              <a:ext cx="1428131" cy="20193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73100" y="5541077"/>
              <a:ext cx="1447799" cy="205710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96006" y="4773447"/>
            <a:ext cx="2728274" cy="3086391"/>
          </a:xfrm>
          <a:prstGeom prst="rect">
            <a:avLst/>
          </a:prstGeom>
        </p:spPr>
      </p:pic>
      <p:pic>
        <p:nvPicPr>
          <p:cNvPr id="9" name="Imagine 8" descr="Vera_Rub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2171700"/>
            <a:ext cx="2971800" cy="3943709"/>
          </a:xfrm>
          <a:prstGeom prst="rect">
            <a:avLst/>
          </a:prstGeom>
        </p:spPr>
      </p:pic>
      <p:sp>
        <p:nvSpPr>
          <p:cNvPr id="10" name="Dreptunghi 9"/>
          <p:cNvSpPr/>
          <p:nvPr/>
        </p:nvSpPr>
        <p:spPr>
          <a:xfrm>
            <a:off x="6172200" y="1485900"/>
            <a:ext cx="7620000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dirty="0" smtClean="0">
                <a:solidFill>
                  <a:srgbClr val="FFFF00"/>
                </a:solidFill>
                <a:latin typeface="Arial Black"/>
                <a:cs typeface="Arial Black"/>
              </a:rPr>
              <a:t>Vera Rubin</a:t>
            </a: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ro-RO" dirty="0" smtClean="0">
                <a:solidFill>
                  <a:srgbClr val="FFFF00"/>
                </a:solidFill>
                <a:latin typeface="Arial Black"/>
                <a:cs typeface="Arial Black"/>
              </a:rPr>
              <a:t>23.07 1928- 25.12 2016</a:t>
            </a:r>
          </a:p>
        </p:txBody>
      </p:sp>
      <p:sp>
        <p:nvSpPr>
          <p:cNvPr id="11" name="Dreptunghi 10"/>
          <p:cNvSpPr/>
          <p:nvPr/>
        </p:nvSpPr>
        <p:spPr>
          <a:xfrm>
            <a:off x="3810000" y="2171700"/>
            <a:ext cx="1089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solidFill>
                  <a:srgbClr val="FFFF00"/>
                </a:solidFill>
              </a:rPr>
              <a:t>Vera Rubin a intrat </a:t>
            </a:r>
            <a:r>
              <a:rPr lang="vi-VN" sz="2400" dirty="0" smtClean="0">
                <a:solidFill>
                  <a:srgbClr val="FFFF00"/>
                </a:solidFill>
                <a:hlinkClick r:id="rId6" tooltip="Colegiul Vassar"/>
              </a:rPr>
              <a:t>la Colegiul Vassar</a:t>
            </a:r>
            <a:r>
              <a:rPr lang="vi-VN" sz="2400" dirty="0" smtClean="0">
                <a:solidFill>
                  <a:srgbClr val="FFFF00"/>
                </a:solidFill>
              </a:rPr>
              <a:t> în 1945 . A ales-o pe Vassar pentru că </a:t>
            </a:r>
            <a:r>
              <a:rPr lang="vi-VN" sz="2400" dirty="0" smtClean="0">
                <a:solidFill>
                  <a:srgbClr val="FFFF00"/>
                </a:solidFill>
                <a:hlinkClick r:id="rId7" tooltip="Maria Mitchell"/>
              </a:rPr>
              <a:t>Maria Mitchell</a:t>
            </a:r>
            <a:r>
              <a:rPr lang="vi-VN" sz="2400" dirty="0" smtClean="0">
                <a:solidFill>
                  <a:srgbClr val="FFFF00"/>
                </a:solidFill>
              </a:rPr>
              <a:t> , primul astronom american recunoscut, predase acolo. Beneficiază de profesori excelenți, tovarăși excelenți și o bibliotecă bine aprovizionată. Are și un telescop de 12 cm. La trei luni de la sosirea ei, a devenit asistentă a profesorului de astronomie. În al doilea an, ea apreciază în mod deosebit exercițiile astronomice în care elevii se ajută reciproc să calculeze orbita asteroizilor cunoscuți. 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7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480" dirty="0" smtClean="0"/>
              <a:t>WOMEN</a:t>
            </a:r>
            <a:r>
              <a:rPr lang="en-US" spc="320" dirty="0" smtClean="0"/>
              <a:t> </a:t>
            </a:r>
            <a:r>
              <a:rPr lang="en-US" spc="445" dirty="0" smtClean="0"/>
              <a:t>&amp;</a:t>
            </a:r>
            <a:r>
              <a:rPr lang="en-US" spc="325" dirty="0" smtClean="0"/>
              <a:t> </a:t>
            </a:r>
            <a:r>
              <a:rPr lang="en-US" spc="175" dirty="0" smtClean="0"/>
              <a:t>GIRLS</a:t>
            </a:r>
            <a:r>
              <a:rPr lang="en-US" spc="-680" dirty="0" smtClean="0"/>
              <a:t> </a:t>
            </a:r>
            <a:br>
              <a:rPr lang="en-US" spc="-680" dirty="0" smtClean="0"/>
            </a:br>
            <a:r>
              <a:rPr lang="en-US" sz="3000" spc="175" dirty="0" smtClean="0">
                <a:solidFill>
                  <a:srgbClr val="FFFFFF"/>
                </a:solidFill>
              </a:rPr>
              <a:t>in</a:t>
            </a:r>
            <a:r>
              <a:rPr lang="en-US" sz="3000" spc="80" dirty="0" smtClean="0">
                <a:solidFill>
                  <a:srgbClr val="FFFFFF"/>
                </a:solidFill>
              </a:rPr>
              <a:t> </a:t>
            </a:r>
            <a:r>
              <a:rPr lang="en-US" sz="3000" spc="365" dirty="0" smtClean="0">
                <a:solidFill>
                  <a:srgbClr val="FFFFFF"/>
                </a:solidFill>
              </a:rPr>
              <a:t>Astronomy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486399" y="1790700"/>
            <a:ext cx="9291841" cy="5016758"/>
          </a:xfrm>
        </p:spPr>
        <p:txBody>
          <a:bodyPr/>
          <a:lstStyle/>
          <a:p>
            <a:r>
              <a:rPr lang="vi-VN" sz="2400" b="0" dirty="0" smtClean="0">
                <a:solidFill>
                  <a:srgbClr val="FFFF00"/>
                </a:solidFill>
              </a:rPr>
              <a:t>Când </a:t>
            </a:r>
            <a:r>
              <a:rPr lang="vi-VN" sz="2400" b="0" dirty="0" smtClean="0">
                <a:solidFill>
                  <a:srgbClr val="FFFF00"/>
                </a:solidFill>
                <a:hlinkClick r:id="rId2" tooltip="George Gamow"/>
              </a:rPr>
              <a:t>George Gamow</a:t>
            </a:r>
            <a:r>
              <a:rPr lang="vi-VN" sz="2400" b="0" dirty="0" smtClean="0">
                <a:solidFill>
                  <a:srgbClr val="FFFF00"/>
                </a:solidFill>
              </a:rPr>
              <a:t> , </a:t>
            </a:r>
            <a:r>
              <a:rPr lang="vi-VN" sz="2400" b="0" dirty="0" smtClean="0">
                <a:solidFill>
                  <a:srgbClr val="FFFF00"/>
                </a:solidFill>
                <a:hlinkClick r:id="rId2" tooltip="George Gamow"/>
              </a:rPr>
              <a:t>conducătorul </a:t>
            </a:r>
            <a:r>
              <a:rPr lang="vi-VN" sz="2400" b="0" dirty="0" smtClean="0">
                <a:solidFill>
                  <a:srgbClr val="FFFF00"/>
                </a:solidFill>
                <a:hlinkClick r:id="rId3" tooltip="Supervizor"/>
              </a:rPr>
              <a:t>tezei</a:t>
            </a:r>
            <a:r>
              <a:rPr lang="vi-VN" sz="2400" b="0" dirty="0" smtClean="0">
                <a:solidFill>
                  <a:srgbClr val="FFFF00"/>
                </a:solidFill>
              </a:rPr>
              <a:t> sale , a invitat-o ​​la Laboratorul de Fizică Aplicată, au trebuit să vorbească între ei la intrarea în laborator, deoarece femeile nu aveau voie să intre în birouri.</a:t>
            </a:r>
          </a:p>
          <a:p>
            <a:r>
              <a:rPr lang="vi-VN" sz="2400" b="0" dirty="0" smtClean="0">
                <a:solidFill>
                  <a:srgbClr val="FFFF00"/>
                </a:solidFill>
              </a:rPr>
              <a:t>În 1965, a fost prima femeie autorizată să lucreze la </a:t>
            </a:r>
            <a:r>
              <a:rPr lang="vi-VN" sz="2400" b="0" dirty="0" smtClean="0">
                <a:solidFill>
                  <a:srgbClr val="FFFF00"/>
                </a:solidFill>
                <a:hlinkClick r:id="rId4" tooltip="Observatorul Muntelui Palomar"/>
              </a:rPr>
              <a:t>Observatorul Muntelui Palomar</a:t>
            </a:r>
            <a:r>
              <a:rPr lang="vi-VN" sz="2400" b="0" dirty="0" smtClean="0">
                <a:solidFill>
                  <a:srgbClr val="FFFF00"/>
                </a:solidFill>
              </a:rPr>
              <a:t> . Femeilor nu li s-a permis acolo pentru singurul motiv că nu exista toaletă pentru femei.</a:t>
            </a:r>
          </a:p>
          <a:p>
            <a:r>
              <a:rPr lang="vi-VN" sz="2400" b="0" dirty="0" smtClean="0">
                <a:solidFill>
                  <a:srgbClr val="FFFF00"/>
                </a:solidFill>
              </a:rPr>
              <a:t>Când Vera Rubin a fost recrutat la Institutul Carnegie în 1965, ea a cerut să poată părăsi biroul la 15:00 pentru a avea grijă de copiii ei. Institutul acceptă, dar salariul său este redus cu o treime. Ea a mărturisit: „Am petrecut cea mai mare parte a carierei mele cu jumătate de normă. La ora 3, eram acasă să am grijă de copii. "</a:t>
            </a:r>
          </a:p>
          <a:p>
            <a:endParaRPr lang="en-US" dirty="0"/>
          </a:p>
        </p:txBody>
      </p:sp>
      <p:pic>
        <p:nvPicPr>
          <p:cNvPr id="4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05200" y="4991100"/>
            <a:ext cx="1960628" cy="2346295"/>
          </a:xfrm>
          <a:prstGeom prst="rect">
            <a:avLst/>
          </a:prstGeom>
        </p:spPr>
      </p:pic>
      <p:pic>
        <p:nvPicPr>
          <p:cNvPr id="5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411200" y="5448300"/>
            <a:ext cx="1447799" cy="2057105"/>
          </a:xfrm>
          <a:prstGeom prst="rect">
            <a:avLst/>
          </a:prstGeom>
        </p:spPr>
      </p:pic>
      <p:pic>
        <p:nvPicPr>
          <p:cNvPr id="6" name="Imagine 5" descr="Vera_Rubi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" y="1714500"/>
            <a:ext cx="3048000" cy="4044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480" dirty="0" smtClean="0"/>
              <a:t>WOMEN</a:t>
            </a:r>
            <a:r>
              <a:rPr lang="en-US" spc="320" dirty="0" smtClean="0"/>
              <a:t> </a:t>
            </a:r>
            <a:r>
              <a:rPr lang="en-US" spc="445" dirty="0" smtClean="0"/>
              <a:t>&amp;</a:t>
            </a:r>
            <a:r>
              <a:rPr lang="en-US" spc="325" dirty="0" smtClean="0"/>
              <a:t> </a:t>
            </a:r>
            <a:r>
              <a:rPr lang="en-US" spc="175" dirty="0" smtClean="0"/>
              <a:t>GIRLS</a:t>
            </a:r>
            <a:r>
              <a:rPr lang="en-US" spc="-680" dirty="0" smtClean="0"/>
              <a:t> </a:t>
            </a:r>
            <a:br>
              <a:rPr lang="en-US" spc="-680" dirty="0" smtClean="0"/>
            </a:br>
            <a:r>
              <a:rPr lang="en-US" sz="3000" spc="175" dirty="0" smtClean="0">
                <a:solidFill>
                  <a:srgbClr val="FFFFFF"/>
                </a:solidFill>
              </a:rPr>
              <a:t>in</a:t>
            </a:r>
            <a:r>
              <a:rPr lang="en-US" sz="3000" spc="80" dirty="0" smtClean="0">
                <a:solidFill>
                  <a:srgbClr val="FFFFFF"/>
                </a:solidFill>
              </a:rPr>
              <a:t> </a:t>
            </a:r>
            <a:r>
              <a:rPr lang="en-US" sz="3000" spc="365" dirty="0" smtClean="0">
                <a:solidFill>
                  <a:srgbClr val="FFFFFF"/>
                </a:solidFill>
              </a:rPr>
              <a:t>Astronomy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876800" y="1638300"/>
            <a:ext cx="9901440" cy="3714910"/>
          </a:xfrm>
        </p:spPr>
        <p:txBody>
          <a:bodyPr/>
          <a:lstStyle/>
          <a:p>
            <a:r>
              <a:rPr lang="vi-VN" sz="2400" b="0" dirty="0" smtClean="0">
                <a:solidFill>
                  <a:srgbClr val="FFFF00"/>
                </a:solidFill>
              </a:rPr>
              <a:t>În 1981, Vera Rubin a fost aleasă membru al </a:t>
            </a:r>
            <a:r>
              <a:rPr lang="vi-VN" sz="2400" b="0" dirty="0" smtClean="0">
                <a:solidFill>
                  <a:srgbClr val="FFFF00"/>
                </a:solidFill>
                <a:hlinkClick r:id="rId2" tooltip="Academia Națională de Științe (Statele Unite)"/>
              </a:rPr>
              <a:t>Academiei Naționale Americane de Științe</a:t>
            </a:r>
            <a:r>
              <a:rPr lang="vi-VN" sz="2400" b="0" dirty="0" smtClean="0">
                <a:solidFill>
                  <a:srgbClr val="FFFF00"/>
                </a:solidFill>
              </a:rPr>
              <a:t> . Ea este doar a doua femeie astronomă aleasă la Academie, după Margaret Burbidge. Ea se angajează să încurajeze vocațiile științifice feminine și declară:</a:t>
            </a:r>
          </a:p>
          <a:p>
            <a:r>
              <a:rPr lang="vi-VN" sz="2400" dirty="0" smtClean="0">
                <a:solidFill>
                  <a:srgbClr val="FFFF00"/>
                </a:solidFill>
              </a:rPr>
              <a:t>„Am luptat cu Academia de Științe. Sunt șocat de numărul redus de femei alese în fiecare an. Este cea mai întunecată parte a vieții mele. Acum 30 de ani, credeam că totul este posibil. "„Trăiesc și lucrez pe baza următoarelor trei principii:nu există nicio problemă științifică pe care un bărbat o poate rezolva pe care o femeie nu o poate;</a:t>
            </a:r>
          </a:p>
          <a:p>
            <a:r>
              <a:rPr lang="vi-VN" sz="2400" dirty="0" smtClean="0">
                <a:solidFill>
                  <a:srgbClr val="FFFF00"/>
                </a:solidFill>
              </a:rPr>
              <a:t>la scară globală, jumătate dintre neuroni aparțin femeilor;</a:t>
            </a:r>
          </a:p>
          <a:p>
            <a:r>
              <a:rPr lang="vi-VN" sz="2400" dirty="0" smtClean="0">
                <a:solidFill>
                  <a:srgbClr val="FFFF00"/>
                </a:solidFill>
              </a:rPr>
              <a:t>cu toții avem nevoie de permisiunea de a face știință, dar din motive adânc înrădăcinate în istoria noastră, permisiunea este dată bărbaților mult mai des decât femeilor. "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4" name="object 3"/>
          <p:cNvGrpSpPr/>
          <p:nvPr/>
        </p:nvGrpSpPr>
        <p:grpSpPr>
          <a:xfrm>
            <a:off x="0" y="1803400"/>
            <a:ext cx="5199380" cy="6197600"/>
            <a:chOff x="0" y="1803400"/>
            <a:chExt cx="5199380" cy="6197600"/>
          </a:xfrm>
        </p:grpSpPr>
        <p:sp>
          <p:nvSpPr>
            <p:cNvPr id="5" name="object 4"/>
            <p:cNvSpPr/>
            <p:nvPr/>
          </p:nvSpPr>
          <p:spPr>
            <a:xfrm>
              <a:off x="0" y="1803400"/>
              <a:ext cx="5020945" cy="6197600"/>
            </a:xfrm>
            <a:custGeom>
              <a:avLst/>
              <a:gdLst/>
              <a:ahLst/>
              <a:cxnLst/>
              <a:rect l="l" t="t" r="r" b="b"/>
              <a:pathLst>
                <a:path w="5020945" h="6197600">
                  <a:moveTo>
                    <a:pt x="3563285" y="0"/>
                  </a:moveTo>
                  <a:lnTo>
                    <a:pt x="3511277" y="626"/>
                  </a:lnTo>
                  <a:lnTo>
                    <a:pt x="3459047" y="2488"/>
                  </a:lnTo>
                  <a:lnTo>
                    <a:pt x="3406688" y="5559"/>
                  </a:lnTo>
                  <a:lnTo>
                    <a:pt x="3354292" y="9811"/>
                  </a:lnTo>
                  <a:lnTo>
                    <a:pt x="3301952" y="15217"/>
                  </a:lnTo>
                  <a:lnTo>
                    <a:pt x="3249759" y="21751"/>
                  </a:lnTo>
                  <a:lnTo>
                    <a:pt x="3197805" y="29385"/>
                  </a:lnTo>
                  <a:lnTo>
                    <a:pt x="3146183" y="38092"/>
                  </a:lnTo>
                  <a:lnTo>
                    <a:pt x="3094985" y="47846"/>
                  </a:lnTo>
                  <a:lnTo>
                    <a:pt x="3044303" y="58619"/>
                  </a:lnTo>
                  <a:lnTo>
                    <a:pt x="2994229" y="70384"/>
                  </a:lnTo>
                  <a:lnTo>
                    <a:pt x="2944855" y="83114"/>
                  </a:lnTo>
                  <a:lnTo>
                    <a:pt x="2896273" y="96783"/>
                  </a:lnTo>
                  <a:lnTo>
                    <a:pt x="2848576" y="111362"/>
                  </a:lnTo>
                  <a:lnTo>
                    <a:pt x="2801855" y="126826"/>
                  </a:lnTo>
                  <a:lnTo>
                    <a:pt x="2756204" y="143148"/>
                  </a:lnTo>
                  <a:lnTo>
                    <a:pt x="2711712" y="160299"/>
                  </a:lnTo>
                  <a:lnTo>
                    <a:pt x="2664944" y="179512"/>
                  </a:lnTo>
                  <a:lnTo>
                    <a:pt x="2618929" y="199391"/>
                  </a:lnTo>
                  <a:lnTo>
                    <a:pt x="2573628" y="219901"/>
                  </a:lnTo>
                  <a:lnTo>
                    <a:pt x="2529005" y="241008"/>
                  </a:lnTo>
                  <a:lnTo>
                    <a:pt x="2485023" y="262675"/>
                  </a:lnTo>
                  <a:lnTo>
                    <a:pt x="2441643" y="284870"/>
                  </a:lnTo>
                  <a:lnTo>
                    <a:pt x="2398829" y="307556"/>
                  </a:lnTo>
                  <a:lnTo>
                    <a:pt x="2356543" y="330700"/>
                  </a:lnTo>
                  <a:lnTo>
                    <a:pt x="2314747" y="354266"/>
                  </a:lnTo>
                  <a:lnTo>
                    <a:pt x="2273404" y="378220"/>
                  </a:lnTo>
                  <a:lnTo>
                    <a:pt x="2232477" y="402526"/>
                  </a:lnTo>
                  <a:lnTo>
                    <a:pt x="2191928" y="427151"/>
                  </a:lnTo>
                  <a:lnTo>
                    <a:pt x="2151720" y="452059"/>
                  </a:lnTo>
                  <a:lnTo>
                    <a:pt x="2111816" y="477216"/>
                  </a:lnTo>
                  <a:lnTo>
                    <a:pt x="2032767" y="528136"/>
                  </a:lnTo>
                  <a:lnTo>
                    <a:pt x="1642997" y="785834"/>
                  </a:lnTo>
                  <a:lnTo>
                    <a:pt x="1564042" y="836047"/>
                  </a:lnTo>
                  <a:lnTo>
                    <a:pt x="1524196" y="860761"/>
                  </a:lnTo>
                  <a:lnTo>
                    <a:pt x="1484055" y="885168"/>
                  </a:lnTo>
                  <a:lnTo>
                    <a:pt x="1443580" y="909232"/>
                  </a:lnTo>
                  <a:lnTo>
                    <a:pt x="1402735" y="932920"/>
                  </a:lnTo>
                  <a:lnTo>
                    <a:pt x="1361482" y="956195"/>
                  </a:lnTo>
                  <a:lnTo>
                    <a:pt x="1319784" y="979024"/>
                  </a:lnTo>
                  <a:lnTo>
                    <a:pt x="1277604" y="1001371"/>
                  </a:lnTo>
                  <a:lnTo>
                    <a:pt x="1234903" y="1023202"/>
                  </a:lnTo>
                  <a:lnTo>
                    <a:pt x="1191644" y="1044482"/>
                  </a:lnTo>
                  <a:lnTo>
                    <a:pt x="1147791" y="1065177"/>
                  </a:lnTo>
                  <a:lnTo>
                    <a:pt x="1103305" y="1085251"/>
                  </a:lnTo>
                  <a:lnTo>
                    <a:pt x="1058149" y="1104670"/>
                  </a:lnTo>
                  <a:lnTo>
                    <a:pt x="1012286" y="1123399"/>
                  </a:lnTo>
                  <a:lnTo>
                    <a:pt x="965678" y="1141403"/>
                  </a:lnTo>
                  <a:lnTo>
                    <a:pt x="918287" y="1158647"/>
                  </a:lnTo>
                  <a:lnTo>
                    <a:pt x="870078" y="1175098"/>
                  </a:lnTo>
                  <a:lnTo>
                    <a:pt x="821011" y="1190719"/>
                  </a:lnTo>
                  <a:lnTo>
                    <a:pt x="771050" y="1205476"/>
                  </a:lnTo>
                  <a:lnTo>
                    <a:pt x="720157" y="1219335"/>
                  </a:lnTo>
                  <a:lnTo>
                    <a:pt x="668294" y="1232261"/>
                  </a:lnTo>
                  <a:lnTo>
                    <a:pt x="615425" y="1244219"/>
                  </a:lnTo>
                  <a:lnTo>
                    <a:pt x="568331" y="1253770"/>
                  </a:lnTo>
                  <a:lnTo>
                    <a:pt x="520596" y="1262416"/>
                  </a:lnTo>
                  <a:lnTo>
                    <a:pt x="472288" y="1270267"/>
                  </a:lnTo>
                  <a:lnTo>
                    <a:pt x="423475" y="1277428"/>
                  </a:lnTo>
                  <a:lnTo>
                    <a:pt x="374223" y="1284008"/>
                  </a:lnTo>
                  <a:lnTo>
                    <a:pt x="324600" y="1290116"/>
                  </a:lnTo>
                  <a:lnTo>
                    <a:pt x="0" y="1325499"/>
                  </a:lnTo>
                  <a:lnTo>
                    <a:pt x="0" y="6197600"/>
                  </a:lnTo>
                  <a:lnTo>
                    <a:pt x="2883109" y="6197600"/>
                  </a:lnTo>
                  <a:lnTo>
                    <a:pt x="2917618" y="6170007"/>
                  </a:lnTo>
                  <a:lnTo>
                    <a:pt x="2955309" y="6137527"/>
                  </a:lnTo>
                  <a:lnTo>
                    <a:pt x="2992009" y="6103576"/>
                  </a:lnTo>
                  <a:lnTo>
                    <a:pt x="3027698" y="6068246"/>
                  </a:lnTo>
                  <a:lnTo>
                    <a:pt x="3062360" y="6031631"/>
                  </a:lnTo>
                  <a:lnTo>
                    <a:pt x="3095975" y="5993823"/>
                  </a:lnTo>
                  <a:lnTo>
                    <a:pt x="3128526" y="5954916"/>
                  </a:lnTo>
                  <a:lnTo>
                    <a:pt x="3159992" y="5915003"/>
                  </a:lnTo>
                  <a:lnTo>
                    <a:pt x="3190358" y="5874177"/>
                  </a:lnTo>
                  <a:lnTo>
                    <a:pt x="3219603" y="5832530"/>
                  </a:lnTo>
                  <a:lnTo>
                    <a:pt x="3247709" y="5790156"/>
                  </a:lnTo>
                  <a:lnTo>
                    <a:pt x="3274659" y="5747148"/>
                  </a:lnTo>
                  <a:lnTo>
                    <a:pt x="3300433" y="5703599"/>
                  </a:lnTo>
                  <a:lnTo>
                    <a:pt x="3325014" y="5659602"/>
                  </a:lnTo>
                  <a:lnTo>
                    <a:pt x="3348383" y="5615250"/>
                  </a:lnTo>
                  <a:lnTo>
                    <a:pt x="3370522" y="5570636"/>
                  </a:lnTo>
                  <a:lnTo>
                    <a:pt x="3391412" y="5525853"/>
                  </a:lnTo>
                  <a:lnTo>
                    <a:pt x="3411035" y="5480994"/>
                  </a:lnTo>
                  <a:lnTo>
                    <a:pt x="3429372" y="5436152"/>
                  </a:lnTo>
                  <a:lnTo>
                    <a:pt x="3446405" y="5391421"/>
                  </a:lnTo>
                  <a:lnTo>
                    <a:pt x="3462116" y="5346893"/>
                  </a:lnTo>
                  <a:lnTo>
                    <a:pt x="3476487" y="5302661"/>
                  </a:lnTo>
                  <a:lnTo>
                    <a:pt x="3489499" y="5258819"/>
                  </a:lnTo>
                  <a:lnTo>
                    <a:pt x="3501133" y="5215459"/>
                  </a:lnTo>
                  <a:lnTo>
                    <a:pt x="3511371" y="5172674"/>
                  </a:lnTo>
                  <a:lnTo>
                    <a:pt x="3520196" y="5130558"/>
                  </a:lnTo>
                  <a:lnTo>
                    <a:pt x="3527588" y="5089204"/>
                  </a:lnTo>
                  <a:lnTo>
                    <a:pt x="3533528" y="5048704"/>
                  </a:lnTo>
                  <a:lnTo>
                    <a:pt x="3538000" y="5009151"/>
                  </a:lnTo>
                  <a:lnTo>
                    <a:pt x="3540984" y="4970640"/>
                  </a:lnTo>
                  <a:lnTo>
                    <a:pt x="3543742" y="4923845"/>
                  </a:lnTo>
                  <a:lnTo>
                    <a:pt x="3546629" y="4876770"/>
                  </a:lnTo>
                  <a:lnTo>
                    <a:pt x="3549798" y="4829480"/>
                  </a:lnTo>
                  <a:lnTo>
                    <a:pt x="3553400" y="4782037"/>
                  </a:lnTo>
                  <a:lnTo>
                    <a:pt x="3557589" y="4734507"/>
                  </a:lnTo>
                  <a:lnTo>
                    <a:pt x="3562515" y="4686951"/>
                  </a:lnTo>
                  <a:lnTo>
                    <a:pt x="3568331" y="4639435"/>
                  </a:lnTo>
                  <a:lnTo>
                    <a:pt x="3575188" y="4592021"/>
                  </a:lnTo>
                  <a:lnTo>
                    <a:pt x="3583240" y="4544774"/>
                  </a:lnTo>
                  <a:lnTo>
                    <a:pt x="3592637" y="4497757"/>
                  </a:lnTo>
                  <a:lnTo>
                    <a:pt x="3603533" y="4451033"/>
                  </a:lnTo>
                  <a:lnTo>
                    <a:pt x="3616078" y="4404666"/>
                  </a:lnTo>
                  <a:lnTo>
                    <a:pt x="3630425" y="4358721"/>
                  </a:lnTo>
                  <a:lnTo>
                    <a:pt x="3646725" y="4313260"/>
                  </a:lnTo>
                  <a:lnTo>
                    <a:pt x="3665132" y="4268347"/>
                  </a:lnTo>
                  <a:lnTo>
                    <a:pt x="3685797" y="4224046"/>
                  </a:lnTo>
                  <a:lnTo>
                    <a:pt x="3708871" y="4180421"/>
                  </a:lnTo>
                  <a:lnTo>
                    <a:pt x="3734508" y="4137535"/>
                  </a:lnTo>
                  <a:lnTo>
                    <a:pt x="3762858" y="4095452"/>
                  </a:lnTo>
                  <a:lnTo>
                    <a:pt x="3794075" y="4054235"/>
                  </a:lnTo>
                  <a:lnTo>
                    <a:pt x="3828309" y="4013949"/>
                  </a:lnTo>
                  <a:lnTo>
                    <a:pt x="3860625" y="3979794"/>
                  </a:lnTo>
                  <a:lnTo>
                    <a:pt x="3894739" y="3947025"/>
                  </a:lnTo>
                  <a:lnTo>
                    <a:pt x="3930515" y="3915537"/>
                  </a:lnTo>
                  <a:lnTo>
                    <a:pt x="3967814" y="3885226"/>
                  </a:lnTo>
                  <a:lnTo>
                    <a:pt x="4006501" y="3855988"/>
                  </a:lnTo>
                  <a:lnTo>
                    <a:pt x="4046437" y="3827719"/>
                  </a:lnTo>
                  <a:lnTo>
                    <a:pt x="4087484" y="3800313"/>
                  </a:lnTo>
                  <a:lnTo>
                    <a:pt x="4129506" y="3773668"/>
                  </a:lnTo>
                  <a:lnTo>
                    <a:pt x="4172364" y="3747678"/>
                  </a:lnTo>
                  <a:lnTo>
                    <a:pt x="4215922" y="3722240"/>
                  </a:lnTo>
                  <a:lnTo>
                    <a:pt x="4260042" y="3697249"/>
                  </a:lnTo>
                  <a:lnTo>
                    <a:pt x="4528870" y="3550854"/>
                  </a:lnTo>
                  <a:lnTo>
                    <a:pt x="4573076" y="3526074"/>
                  </a:lnTo>
                  <a:lnTo>
                    <a:pt x="4616745" y="3500906"/>
                  </a:lnTo>
                  <a:lnTo>
                    <a:pt x="4659739" y="3475248"/>
                  </a:lnTo>
                  <a:lnTo>
                    <a:pt x="4701921" y="3448994"/>
                  </a:lnTo>
                  <a:lnTo>
                    <a:pt x="4743154" y="3422040"/>
                  </a:lnTo>
                  <a:lnTo>
                    <a:pt x="4784811" y="3393095"/>
                  </a:lnTo>
                  <a:lnTo>
                    <a:pt x="4825019" y="3362814"/>
                  </a:lnTo>
                  <a:lnTo>
                    <a:pt x="4863134" y="3331067"/>
                  </a:lnTo>
                  <a:lnTo>
                    <a:pt x="4898509" y="3297727"/>
                  </a:lnTo>
                  <a:lnTo>
                    <a:pt x="4930498" y="3262665"/>
                  </a:lnTo>
                  <a:lnTo>
                    <a:pt x="4958455" y="3225752"/>
                  </a:lnTo>
                  <a:lnTo>
                    <a:pt x="4981736" y="3186861"/>
                  </a:lnTo>
                  <a:lnTo>
                    <a:pt x="5000056" y="3145154"/>
                  </a:lnTo>
                  <a:lnTo>
                    <a:pt x="5012410" y="3102667"/>
                  </a:lnTo>
                  <a:lnTo>
                    <a:pt x="5019148" y="3059594"/>
                  </a:lnTo>
                  <a:lnTo>
                    <a:pt x="5020621" y="3016127"/>
                  </a:lnTo>
                  <a:lnTo>
                    <a:pt x="5017181" y="2972459"/>
                  </a:lnTo>
                  <a:lnTo>
                    <a:pt x="5009178" y="2928783"/>
                  </a:lnTo>
                  <a:lnTo>
                    <a:pt x="4996963" y="2885292"/>
                  </a:lnTo>
                  <a:lnTo>
                    <a:pt x="4980888" y="2842178"/>
                  </a:lnTo>
                  <a:lnTo>
                    <a:pt x="4961303" y="2799635"/>
                  </a:lnTo>
                  <a:lnTo>
                    <a:pt x="4938559" y="2757855"/>
                  </a:lnTo>
                  <a:lnTo>
                    <a:pt x="4913008" y="2717031"/>
                  </a:lnTo>
                  <a:lnTo>
                    <a:pt x="4885001" y="2677355"/>
                  </a:lnTo>
                  <a:lnTo>
                    <a:pt x="4854888" y="2639021"/>
                  </a:lnTo>
                  <a:lnTo>
                    <a:pt x="4823043" y="2601837"/>
                  </a:lnTo>
                  <a:lnTo>
                    <a:pt x="4789795" y="2565386"/>
                  </a:lnTo>
                  <a:lnTo>
                    <a:pt x="4755420" y="2529525"/>
                  </a:lnTo>
                  <a:lnTo>
                    <a:pt x="4720195" y="2494111"/>
                  </a:lnTo>
                  <a:lnTo>
                    <a:pt x="4684395" y="2459001"/>
                  </a:lnTo>
                  <a:lnTo>
                    <a:pt x="4576310" y="2354062"/>
                  </a:lnTo>
                  <a:lnTo>
                    <a:pt x="4540973" y="2318735"/>
                  </a:lnTo>
                  <a:lnTo>
                    <a:pt x="4506443" y="2282997"/>
                  </a:lnTo>
                  <a:lnTo>
                    <a:pt x="4472995" y="2246703"/>
                  </a:lnTo>
                  <a:lnTo>
                    <a:pt x="4440906" y="2209711"/>
                  </a:lnTo>
                  <a:lnTo>
                    <a:pt x="4410452" y="2171877"/>
                  </a:lnTo>
                  <a:lnTo>
                    <a:pt x="4379029" y="2129076"/>
                  </a:lnTo>
                  <a:lnTo>
                    <a:pt x="4350581" y="2086051"/>
                  </a:lnTo>
                  <a:lnTo>
                    <a:pt x="4325050" y="2042817"/>
                  </a:lnTo>
                  <a:lnTo>
                    <a:pt x="4302383" y="1999387"/>
                  </a:lnTo>
                  <a:lnTo>
                    <a:pt x="4282522" y="1955776"/>
                  </a:lnTo>
                  <a:lnTo>
                    <a:pt x="4265412" y="1911997"/>
                  </a:lnTo>
                  <a:lnTo>
                    <a:pt x="4250997" y="1868066"/>
                  </a:lnTo>
                  <a:lnTo>
                    <a:pt x="4239222" y="1823995"/>
                  </a:lnTo>
                  <a:lnTo>
                    <a:pt x="4230031" y="1779800"/>
                  </a:lnTo>
                  <a:lnTo>
                    <a:pt x="4223369" y="1735493"/>
                  </a:lnTo>
                  <a:lnTo>
                    <a:pt x="4219179" y="1691090"/>
                  </a:lnTo>
                  <a:lnTo>
                    <a:pt x="4217405" y="1646604"/>
                  </a:lnTo>
                  <a:lnTo>
                    <a:pt x="4217993" y="1602049"/>
                  </a:lnTo>
                  <a:lnTo>
                    <a:pt x="4220887" y="1557440"/>
                  </a:lnTo>
                  <a:lnTo>
                    <a:pt x="4226030" y="1512791"/>
                  </a:lnTo>
                  <a:lnTo>
                    <a:pt x="4233367" y="1468115"/>
                  </a:lnTo>
                  <a:lnTo>
                    <a:pt x="4242842" y="1423427"/>
                  </a:lnTo>
                  <a:lnTo>
                    <a:pt x="4254400" y="1378741"/>
                  </a:lnTo>
                  <a:lnTo>
                    <a:pt x="4267985" y="1334071"/>
                  </a:lnTo>
                  <a:lnTo>
                    <a:pt x="4283541" y="1289430"/>
                  </a:lnTo>
                  <a:lnTo>
                    <a:pt x="4301013" y="1244835"/>
                  </a:lnTo>
                  <a:lnTo>
                    <a:pt x="4320344" y="1200297"/>
                  </a:lnTo>
                  <a:lnTo>
                    <a:pt x="4341480" y="1155832"/>
                  </a:lnTo>
                  <a:lnTo>
                    <a:pt x="4364363" y="1111453"/>
                  </a:lnTo>
                  <a:lnTo>
                    <a:pt x="4387221" y="1068562"/>
                  </a:lnTo>
                  <a:lnTo>
                    <a:pt x="4409874" y="1025193"/>
                  </a:lnTo>
                  <a:lnTo>
                    <a:pt x="4431944" y="981405"/>
                  </a:lnTo>
                  <a:lnTo>
                    <a:pt x="4453057" y="937252"/>
                  </a:lnTo>
                  <a:lnTo>
                    <a:pt x="4472834" y="892791"/>
                  </a:lnTo>
                  <a:lnTo>
                    <a:pt x="4490898" y="848079"/>
                  </a:lnTo>
                  <a:lnTo>
                    <a:pt x="4506874" y="803173"/>
                  </a:lnTo>
                  <a:lnTo>
                    <a:pt x="4520385" y="758127"/>
                  </a:lnTo>
                  <a:lnTo>
                    <a:pt x="4531053" y="713000"/>
                  </a:lnTo>
                  <a:lnTo>
                    <a:pt x="4538502" y="667847"/>
                  </a:lnTo>
                  <a:lnTo>
                    <a:pt x="4542355" y="622725"/>
                  </a:lnTo>
                  <a:lnTo>
                    <a:pt x="4542236" y="577691"/>
                  </a:lnTo>
                  <a:lnTo>
                    <a:pt x="4537767" y="532800"/>
                  </a:lnTo>
                  <a:lnTo>
                    <a:pt x="4528572" y="488109"/>
                  </a:lnTo>
                  <a:lnTo>
                    <a:pt x="4514274" y="443674"/>
                  </a:lnTo>
                  <a:lnTo>
                    <a:pt x="4496908" y="404548"/>
                  </a:lnTo>
                  <a:lnTo>
                    <a:pt x="4475536" y="366952"/>
                  </a:lnTo>
                  <a:lnTo>
                    <a:pt x="4450395" y="330934"/>
                  </a:lnTo>
                  <a:lnTo>
                    <a:pt x="4421721" y="296541"/>
                  </a:lnTo>
                  <a:lnTo>
                    <a:pt x="4389749" y="263820"/>
                  </a:lnTo>
                  <a:lnTo>
                    <a:pt x="4354715" y="232819"/>
                  </a:lnTo>
                  <a:lnTo>
                    <a:pt x="4316856" y="203585"/>
                  </a:lnTo>
                  <a:lnTo>
                    <a:pt x="4276407" y="176166"/>
                  </a:lnTo>
                  <a:lnTo>
                    <a:pt x="4233604" y="150609"/>
                  </a:lnTo>
                  <a:lnTo>
                    <a:pt x="4188683" y="126962"/>
                  </a:lnTo>
                  <a:lnTo>
                    <a:pt x="4141881" y="105271"/>
                  </a:lnTo>
                  <a:lnTo>
                    <a:pt x="4093432" y="85585"/>
                  </a:lnTo>
                  <a:lnTo>
                    <a:pt x="4043574" y="67952"/>
                  </a:lnTo>
                  <a:lnTo>
                    <a:pt x="3992542" y="52417"/>
                  </a:lnTo>
                  <a:lnTo>
                    <a:pt x="3940572" y="39029"/>
                  </a:lnTo>
                  <a:lnTo>
                    <a:pt x="3887899" y="27836"/>
                  </a:lnTo>
                  <a:lnTo>
                    <a:pt x="3834761" y="18884"/>
                  </a:lnTo>
                  <a:lnTo>
                    <a:pt x="3781881" y="12000"/>
                  </a:lnTo>
                  <a:lnTo>
                    <a:pt x="3728174" y="6701"/>
                  </a:lnTo>
                  <a:lnTo>
                    <a:pt x="3673759" y="2956"/>
                  </a:lnTo>
                  <a:lnTo>
                    <a:pt x="3618756" y="733"/>
                  </a:lnTo>
                  <a:lnTo>
                    <a:pt x="35632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8500" y="5274246"/>
              <a:ext cx="1960628" cy="2346295"/>
            </a:xfrm>
            <a:prstGeom prst="rect">
              <a:avLst/>
            </a:prstGeom>
          </p:spPr>
        </p:pic>
      </p:grpSp>
      <p:pic>
        <p:nvPicPr>
          <p:cNvPr id="7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11200" y="5676900"/>
            <a:ext cx="1447799" cy="2057105"/>
          </a:xfrm>
          <a:prstGeom prst="rect">
            <a:avLst/>
          </a:prstGeom>
        </p:spPr>
      </p:pic>
      <p:pic>
        <p:nvPicPr>
          <p:cNvPr id="8" name="Imagine 7" descr="Vera_Rub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71700"/>
            <a:ext cx="3048000" cy="4044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8328"/>
            <a:ext cx="463423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WOMEN</a:t>
            </a:r>
            <a:r>
              <a:rPr spc="320" dirty="0"/>
              <a:t> </a:t>
            </a:r>
            <a:r>
              <a:rPr spc="445" dirty="0"/>
              <a:t>&amp;</a:t>
            </a:r>
            <a:r>
              <a:rPr spc="325" dirty="0"/>
              <a:t> </a:t>
            </a:r>
            <a:r>
              <a:rPr spc="175" dirty="0"/>
              <a:t>GIRLS</a:t>
            </a:r>
            <a:r>
              <a:rPr spc="-680" dirty="0"/>
              <a:t>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0" spc="175" dirty="0">
                <a:solidFill>
                  <a:srgbClr val="FFFFFF"/>
                </a:solidFill>
              </a:rPr>
              <a:t>in</a:t>
            </a:r>
            <a:r>
              <a:rPr sz="3000" spc="80" dirty="0">
                <a:solidFill>
                  <a:srgbClr val="FFFFFF"/>
                </a:solidFill>
              </a:rPr>
              <a:t> </a:t>
            </a:r>
            <a:r>
              <a:rPr sz="3000" spc="365" dirty="0">
                <a:solidFill>
                  <a:srgbClr val="FFFFFF"/>
                </a:solidFill>
              </a:rPr>
              <a:t>Astronomy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0" y="1803400"/>
            <a:ext cx="5199380" cy="6197600"/>
            <a:chOff x="0" y="1803400"/>
            <a:chExt cx="5199380" cy="6197600"/>
          </a:xfrm>
        </p:grpSpPr>
        <p:sp>
          <p:nvSpPr>
            <p:cNvPr id="4" name="object 4"/>
            <p:cNvSpPr/>
            <p:nvPr/>
          </p:nvSpPr>
          <p:spPr>
            <a:xfrm>
              <a:off x="0" y="1803400"/>
              <a:ext cx="5020945" cy="6197600"/>
            </a:xfrm>
            <a:custGeom>
              <a:avLst/>
              <a:gdLst/>
              <a:ahLst/>
              <a:cxnLst/>
              <a:rect l="l" t="t" r="r" b="b"/>
              <a:pathLst>
                <a:path w="5020945" h="6197600">
                  <a:moveTo>
                    <a:pt x="3563285" y="0"/>
                  </a:moveTo>
                  <a:lnTo>
                    <a:pt x="3511277" y="626"/>
                  </a:lnTo>
                  <a:lnTo>
                    <a:pt x="3459047" y="2488"/>
                  </a:lnTo>
                  <a:lnTo>
                    <a:pt x="3406688" y="5559"/>
                  </a:lnTo>
                  <a:lnTo>
                    <a:pt x="3354292" y="9811"/>
                  </a:lnTo>
                  <a:lnTo>
                    <a:pt x="3301952" y="15217"/>
                  </a:lnTo>
                  <a:lnTo>
                    <a:pt x="3249759" y="21751"/>
                  </a:lnTo>
                  <a:lnTo>
                    <a:pt x="3197805" y="29385"/>
                  </a:lnTo>
                  <a:lnTo>
                    <a:pt x="3146183" y="38092"/>
                  </a:lnTo>
                  <a:lnTo>
                    <a:pt x="3094985" y="47846"/>
                  </a:lnTo>
                  <a:lnTo>
                    <a:pt x="3044303" y="58619"/>
                  </a:lnTo>
                  <a:lnTo>
                    <a:pt x="2994229" y="70384"/>
                  </a:lnTo>
                  <a:lnTo>
                    <a:pt x="2944855" y="83114"/>
                  </a:lnTo>
                  <a:lnTo>
                    <a:pt x="2896273" y="96783"/>
                  </a:lnTo>
                  <a:lnTo>
                    <a:pt x="2848576" y="111362"/>
                  </a:lnTo>
                  <a:lnTo>
                    <a:pt x="2801855" y="126826"/>
                  </a:lnTo>
                  <a:lnTo>
                    <a:pt x="2756204" y="143148"/>
                  </a:lnTo>
                  <a:lnTo>
                    <a:pt x="2711712" y="160299"/>
                  </a:lnTo>
                  <a:lnTo>
                    <a:pt x="2664944" y="179512"/>
                  </a:lnTo>
                  <a:lnTo>
                    <a:pt x="2618929" y="199391"/>
                  </a:lnTo>
                  <a:lnTo>
                    <a:pt x="2573628" y="219901"/>
                  </a:lnTo>
                  <a:lnTo>
                    <a:pt x="2529005" y="241008"/>
                  </a:lnTo>
                  <a:lnTo>
                    <a:pt x="2485023" y="262675"/>
                  </a:lnTo>
                  <a:lnTo>
                    <a:pt x="2441643" y="284870"/>
                  </a:lnTo>
                  <a:lnTo>
                    <a:pt x="2398829" y="307556"/>
                  </a:lnTo>
                  <a:lnTo>
                    <a:pt x="2356543" y="330700"/>
                  </a:lnTo>
                  <a:lnTo>
                    <a:pt x="2314747" y="354266"/>
                  </a:lnTo>
                  <a:lnTo>
                    <a:pt x="2273404" y="378220"/>
                  </a:lnTo>
                  <a:lnTo>
                    <a:pt x="2232477" y="402526"/>
                  </a:lnTo>
                  <a:lnTo>
                    <a:pt x="2191928" y="427151"/>
                  </a:lnTo>
                  <a:lnTo>
                    <a:pt x="2151720" y="452059"/>
                  </a:lnTo>
                  <a:lnTo>
                    <a:pt x="2111816" y="477216"/>
                  </a:lnTo>
                  <a:lnTo>
                    <a:pt x="2032767" y="528136"/>
                  </a:lnTo>
                  <a:lnTo>
                    <a:pt x="1642997" y="785834"/>
                  </a:lnTo>
                  <a:lnTo>
                    <a:pt x="1564042" y="836047"/>
                  </a:lnTo>
                  <a:lnTo>
                    <a:pt x="1524196" y="860761"/>
                  </a:lnTo>
                  <a:lnTo>
                    <a:pt x="1484055" y="885168"/>
                  </a:lnTo>
                  <a:lnTo>
                    <a:pt x="1443580" y="909232"/>
                  </a:lnTo>
                  <a:lnTo>
                    <a:pt x="1402735" y="932920"/>
                  </a:lnTo>
                  <a:lnTo>
                    <a:pt x="1361482" y="956195"/>
                  </a:lnTo>
                  <a:lnTo>
                    <a:pt x="1319784" y="979024"/>
                  </a:lnTo>
                  <a:lnTo>
                    <a:pt x="1277604" y="1001371"/>
                  </a:lnTo>
                  <a:lnTo>
                    <a:pt x="1234903" y="1023202"/>
                  </a:lnTo>
                  <a:lnTo>
                    <a:pt x="1191644" y="1044482"/>
                  </a:lnTo>
                  <a:lnTo>
                    <a:pt x="1147791" y="1065177"/>
                  </a:lnTo>
                  <a:lnTo>
                    <a:pt x="1103305" y="1085251"/>
                  </a:lnTo>
                  <a:lnTo>
                    <a:pt x="1058149" y="1104670"/>
                  </a:lnTo>
                  <a:lnTo>
                    <a:pt x="1012286" y="1123399"/>
                  </a:lnTo>
                  <a:lnTo>
                    <a:pt x="965678" y="1141403"/>
                  </a:lnTo>
                  <a:lnTo>
                    <a:pt x="918287" y="1158647"/>
                  </a:lnTo>
                  <a:lnTo>
                    <a:pt x="870078" y="1175098"/>
                  </a:lnTo>
                  <a:lnTo>
                    <a:pt x="821011" y="1190719"/>
                  </a:lnTo>
                  <a:lnTo>
                    <a:pt x="771050" y="1205476"/>
                  </a:lnTo>
                  <a:lnTo>
                    <a:pt x="720157" y="1219335"/>
                  </a:lnTo>
                  <a:lnTo>
                    <a:pt x="668294" y="1232261"/>
                  </a:lnTo>
                  <a:lnTo>
                    <a:pt x="615425" y="1244219"/>
                  </a:lnTo>
                  <a:lnTo>
                    <a:pt x="568331" y="1253770"/>
                  </a:lnTo>
                  <a:lnTo>
                    <a:pt x="520596" y="1262416"/>
                  </a:lnTo>
                  <a:lnTo>
                    <a:pt x="472288" y="1270267"/>
                  </a:lnTo>
                  <a:lnTo>
                    <a:pt x="423475" y="1277428"/>
                  </a:lnTo>
                  <a:lnTo>
                    <a:pt x="374223" y="1284008"/>
                  </a:lnTo>
                  <a:lnTo>
                    <a:pt x="324600" y="1290116"/>
                  </a:lnTo>
                  <a:lnTo>
                    <a:pt x="0" y="1325499"/>
                  </a:lnTo>
                  <a:lnTo>
                    <a:pt x="0" y="6197600"/>
                  </a:lnTo>
                  <a:lnTo>
                    <a:pt x="2883109" y="6197600"/>
                  </a:lnTo>
                  <a:lnTo>
                    <a:pt x="2917618" y="6170007"/>
                  </a:lnTo>
                  <a:lnTo>
                    <a:pt x="2955309" y="6137527"/>
                  </a:lnTo>
                  <a:lnTo>
                    <a:pt x="2992009" y="6103576"/>
                  </a:lnTo>
                  <a:lnTo>
                    <a:pt x="3027698" y="6068246"/>
                  </a:lnTo>
                  <a:lnTo>
                    <a:pt x="3062360" y="6031631"/>
                  </a:lnTo>
                  <a:lnTo>
                    <a:pt x="3095975" y="5993823"/>
                  </a:lnTo>
                  <a:lnTo>
                    <a:pt x="3128526" y="5954916"/>
                  </a:lnTo>
                  <a:lnTo>
                    <a:pt x="3159992" y="5915003"/>
                  </a:lnTo>
                  <a:lnTo>
                    <a:pt x="3190358" y="5874177"/>
                  </a:lnTo>
                  <a:lnTo>
                    <a:pt x="3219603" y="5832530"/>
                  </a:lnTo>
                  <a:lnTo>
                    <a:pt x="3247709" y="5790156"/>
                  </a:lnTo>
                  <a:lnTo>
                    <a:pt x="3274659" y="5747148"/>
                  </a:lnTo>
                  <a:lnTo>
                    <a:pt x="3300433" y="5703599"/>
                  </a:lnTo>
                  <a:lnTo>
                    <a:pt x="3325014" y="5659602"/>
                  </a:lnTo>
                  <a:lnTo>
                    <a:pt x="3348383" y="5615250"/>
                  </a:lnTo>
                  <a:lnTo>
                    <a:pt x="3370522" y="5570636"/>
                  </a:lnTo>
                  <a:lnTo>
                    <a:pt x="3391412" y="5525853"/>
                  </a:lnTo>
                  <a:lnTo>
                    <a:pt x="3411035" y="5480994"/>
                  </a:lnTo>
                  <a:lnTo>
                    <a:pt x="3429372" y="5436152"/>
                  </a:lnTo>
                  <a:lnTo>
                    <a:pt x="3446405" y="5391421"/>
                  </a:lnTo>
                  <a:lnTo>
                    <a:pt x="3462116" y="5346893"/>
                  </a:lnTo>
                  <a:lnTo>
                    <a:pt x="3476487" y="5302661"/>
                  </a:lnTo>
                  <a:lnTo>
                    <a:pt x="3489499" y="5258819"/>
                  </a:lnTo>
                  <a:lnTo>
                    <a:pt x="3501133" y="5215459"/>
                  </a:lnTo>
                  <a:lnTo>
                    <a:pt x="3511371" y="5172674"/>
                  </a:lnTo>
                  <a:lnTo>
                    <a:pt x="3520196" y="5130558"/>
                  </a:lnTo>
                  <a:lnTo>
                    <a:pt x="3527588" y="5089204"/>
                  </a:lnTo>
                  <a:lnTo>
                    <a:pt x="3533528" y="5048704"/>
                  </a:lnTo>
                  <a:lnTo>
                    <a:pt x="3538000" y="5009151"/>
                  </a:lnTo>
                  <a:lnTo>
                    <a:pt x="3540984" y="4970640"/>
                  </a:lnTo>
                  <a:lnTo>
                    <a:pt x="3543742" y="4923845"/>
                  </a:lnTo>
                  <a:lnTo>
                    <a:pt x="3546629" y="4876770"/>
                  </a:lnTo>
                  <a:lnTo>
                    <a:pt x="3549798" y="4829480"/>
                  </a:lnTo>
                  <a:lnTo>
                    <a:pt x="3553400" y="4782037"/>
                  </a:lnTo>
                  <a:lnTo>
                    <a:pt x="3557589" y="4734507"/>
                  </a:lnTo>
                  <a:lnTo>
                    <a:pt x="3562515" y="4686951"/>
                  </a:lnTo>
                  <a:lnTo>
                    <a:pt x="3568331" y="4639435"/>
                  </a:lnTo>
                  <a:lnTo>
                    <a:pt x="3575188" y="4592021"/>
                  </a:lnTo>
                  <a:lnTo>
                    <a:pt x="3583240" y="4544774"/>
                  </a:lnTo>
                  <a:lnTo>
                    <a:pt x="3592637" y="4497757"/>
                  </a:lnTo>
                  <a:lnTo>
                    <a:pt x="3603533" y="4451033"/>
                  </a:lnTo>
                  <a:lnTo>
                    <a:pt x="3616078" y="4404666"/>
                  </a:lnTo>
                  <a:lnTo>
                    <a:pt x="3630425" y="4358721"/>
                  </a:lnTo>
                  <a:lnTo>
                    <a:pt x="3646725" y="4313260"/>
                  </a:lnTo>
                  <a:lnTo>
                    <a:pt x="3665132" y="4268347"/>
                  </a:lnTo>
                  <a:lnTo>
                    <a:pt x="3685797" y="4224046"/>
                  </a:lnTo>
                  <a:lnTo>
                    <a:pt x="3708871" y="4180421"/>
                  </a:lnTo>
                  <a:lnTo>
                    <a:pt x="3734508" y="4137535"/>
                  </a:lnTo>
                  <a:lnTo>
                    <a:pt x="3762858" y="4095452"/>
                  </a:lnTo>
                  <a:lnTo>
                    <a:pt x="3794075" y="4054235"/>
                  </a:lnTo>
                  <a:lnTo>
                    <a:pt x="3828309" y="4013949"/>
                  </a:lnTo>
                  <a:lnTo>
                    <a:pt x="3860625" y="3979794"/>
                  </a:lnTo>
                  <a:lnTo>
                    <a:pt x="3894739" y="3947025"/>
                  </a:lnTo>
                  <a:lnTo>
                    <a:pt x="3930515" y="3915537"/>
                  </a:lnTo>
                  <a:lnTo>
                    <a:pt x="3967814" y="3885226"/>
                  </a:lnTo>
                  <a:lnTo>
                    <a:pt x="4006501" y="3855988"/>
                  </a:lnTo>
                  <a:lnTo>
                    <a:pt x="4046437" y="3827719"/>
                  </a:lnTo>
                  <a:lnTo>
                    <a:pt x="4087484" y="3800313"/>
                  </a:lnTo>
                  <a:lnTo>
                    <a:pt x="4129506" y="3773668"/>
                  </a:lnTo>
                  <a:lnTo>
                    <a:pt x="4172364" y="3747678"/>
                  </a:lnTo>
                  <a:lnTo>
                    <a:pt x="4215922" y="3722240"/>
                  </a:lnTo>
                  <a:lnTo>
                    <a:pt x="4260042" y="3697249"/>
                  </a:lnTo>
                  <a:lnTo>
                    <a:pt x="4528870" y="3550854"/>
                  </a:lnTo>
                  <a:lnTo>
                    <a:pt x="4573076" y="3526074"/>
                  </a:lnTo>
                  <a:lnTo>
                    <a:pt x="4616745" y="3500906"/>
                  </a:lnTo>
                  <a:lnTo>
                    <a:pt x="4659739" y="3475248"/>
                  </a:lnTo>
                  <a:lnTo>
                    <a:pt x="4701921" y="3448994"/>
                  </a:lnTo>
                  <a:lnTo>
                    <a:pt x="4743154" y="3422040"/>
                  </a:lnTo>
                  <a:lnTo>
                    <a:pt x="4784811" y="3393095"/>
                  </a:lnTo>
                  <a:lnTo>
                    <a:pt x="4825019" y="3362814"/>
                  </a:lnTo>
                  <a:lnTo>
                    <a:pt x="4863134" y="3331067"/>
                  </a:lnTo>
                  <a:lnTo>
                    <a:pt x="4898509" y="3297727"/>
                  </a:lnTo>
                  <a:lnTo>
                    <a:pt x="4930498" y="3262665"/>
                  </a:lnTo>
                  <a:lnTo>
                    <a:pt x="4958455" y="3225752"/>
                  </a:lnTo>
                  <a:lnTo>
                    <a:pt x="4981736" y="3186861"/>
                  </a:lnTo>
                  <a:lnTo>
                    <a:pt x="5000056" y="3145154"/>
                  </a:lnTo>
                  <a:lnTo>
                    <a:pt x="5012410" y="3102667"/>
                  </a:lnTo>
                  <a:lnTo>
                    <a:pt x="5019148" y="3059594"/>
                  </a:lnTo>
                  <a:lnTo>
                    <a:pt x="5020621" y="3016127"/>
                  </a:lnTo>
                  <a:lnTo>
                    <a:pt x="5017181" y="2972459"/>
                  </a:lnTo>
                  <a:lnTo>
                    <a:pt x="5009178" y="2928783"/>
                  </a:lnTo>
                  <a:lnTo>
                    <a:pt x="4996963" y="2885292"/>
                  </a:lnTo>
                  <a:lnTo>
                    <a:pt x="4980888" y="2842178"/>
                  </a:lnTo>
                  <a:lnTo>
                    <a:pt x="4961303" y="2799635"/>
                  </a:lnTo>
                  <a:lnTo>
                    <a:pt x="4938559" y="2757855"/>
                  </a:lnTo>
                  <a:lnTo>
                    <a:pt x="4913008" y="2717031"/>
                  </a:lnTo>
                  <a:lnTo>
                    <a:pt x="4885001" y="2677355"/>
                  </a:lnTo>
                  <a:lnTo>
                    <a:pt x="4854888" y="2639021"/>
                  </a:lnTo>
                  <a:lnTo>
                    <a:pt x="4823043" y="2601837"/>
                  </a:lnTo>
                  <a:lnTo>
                    <a:pt x="4789795" y="2565386"/>
                  </a:lnTo>
                  <a:lnTo>
                    <a:pt x="4755420" y="2529525"/>
                  </a:lnTo>
                  <a:lnTo>
                    <a:pt x="4720195" y="2494111"/>
                  </a:lnTo>
                  <a:lnTo>
                    <a:pt x="4684395" y="2459001"/>
                  </a:lnTo>
                  <a:lnTo>
                    <a:pt x="4576310" y="2354062"/>
                  </a:lnTo>
                  <a:lnTo>
                    <a:pt x="4540973" y="2318735"/>
                  </a:lnTo>
                  <a:lnTo>
                    <a:pt x="4506443" y="2282997"/>
                  </a:lnTo>
                  <a:lnTo>
                    <a:pt x="4472995" y="2246703"/>
                  </a:lnTo>
                  <a:lnTo>
                    <a:pt x="4440906" y="2209711"/>
                  </a:lnTo>
                  <a:lnTo>
                    <a:pt x="4410452" y="2171877"/>
                  </a:lnTo>
                  <a:lnTo>
                    <a:pt x="4379029" y="2129076"/>
                  </a:lnTo>
                  <a:lnTo>
                    <a:pt x="4350581" y="2086051"/>
                  </a:lnTo>
                  <a:lnTo>
                    <a:pt x="4325050" y="2042817"/>
                  </a:lnTo>
                  <a:lnTo>
                    <a:pt x="4302383" y="1999387"/>
                  </a:lnTo>
                  <a:lnTo>
                    <a:pt x="4282522" y="1955776"/>
                  </a:lnTo>
                  <a:lnTo>
                    <a:pt x="4265412" y="1911997"/>
                  </a:lnTo>
                  <a:lnTo>
                    <a:pt x="4250997" y="1868066"/>
                  </a:lnTo>
                  <a:lnTo>
                    <a:pt x="4239222" y="1823995"/>
                  </a:lnTo>
                  <a:lnTo>
                    <a:pt x="4230031" y="1779800"/>
                  </a:lnTo>
                  <a:lnTo>
                    <a:pt x="4223369" y="1735493"/>
                  </a:lnTo>
                  <a:lnTo>
                    <a:pt x="4219179" y="1691090"/>
                  </a:lnTo>
                  <a:lnTo>
                    <a:pt x="4217405" y="1646604"/>
                  </a:lnTo>
                  <a:lnTo>
                    <a:pt x="4217993" y="1602049"/>
                  </a:lnTo>
                  <a:lnTo>
                    <a:pt x="4220887" y="1557440"/>
                  </a:lnTo>
                  <a:lnTo>
                    <a:pt x="4226030" y="1512791"/>
                  </a:lnTo>
                  <a:lnTo>
                    <a:pt x="4233367" y="1468115"/>
                  </a:lnTo>
                  <a:lnTo>
                    <a:pt x="4242842" y="1423427"/>
                  </a:lnTo>
                  <a:lnTo>
                    <a:pt x="4254400" y="1378741"/>
                  </a:lnTo>
                  <a:lnTo>
                    <a:pt x="4267985" y="1334071"/>
                  </a:lnTo>
                  <a:lnTo>
                    <a:pt x="4283541" y="1289430"/>
                  </a:lnTo>
                  <a:lnTo>
                    <a:pt x="4301013" y="1244835"/>
                  </a:lnTo>
                  <a:lnTo>
                    <a:pt x="4320344" y="1200297"/>
                  </a:lnTo>
                  <a:lnTo>
                    <a:pt x="4341480" y="1155832"/>
                  </a:lnTo>
                  <a:lnTo>
                    <a:pt x="4364363" y="1111453"/>
                  </a:lnTo>
                  <a:lnTo>
                    <a:pt x="4387221" y="1068562"/>
                  </a:lnTo>
                  <a:lnTo>
                    <a:pt x="4409874" y="1025193"/>
                  </a:lnTo>
                  <a:lnTo>
                    <a:pt x="4431944" y="981405"/>
                  </a:lnTo>
                  <a:lnTo>
                    <a:pt x="4453057" y="937252"/>
                  </a:lnTo>
                  <a:lnTo>
                    <a:pt x="4472834" y="892791"/>
                  </a:lnTo>
                  <a:lnTo>
                    <a:pt x="4490898" y="848079"/>
                  </a:lnTo>
                  <a:lnTo>
                    <a:pt x="4506874" y="803173"/>
                  </a:lnTo>
                  <a:lnTo>
                    <a:pt x="4520385" y="758127"/>
                  </a:lnTo>
                  <a:lnTo>
                    <a:pt x="4531053" y="713000"/>
                  </a:lnTo>
                  <a:lnTo>
                    <a:pt x="4538502" y="667847"/>
                  </a:lnTo>
                  <a:lnTo>
                    <a:pt x="4542355" y="622725"/>
                  </a:lnTo>
                  <a:lnTo>
                    <a:pt x="4542236" y="577691"/>
                  </a:lnTo>
                  <a:lnTo>
                    <a:pt x="4537767" y="532800"/>
                  </a:lnTo>
                  <a:lnTo>
                    <a:pt x="4528572" y="488109"/>
                  </a:lnTo>
                  <a:lnTo>
                    <a:pt x="4514274" y="443674"/>
                  </a:lnTo>
                  <a:lnTo>
                    <a:pt x="4496908" y="404548"/>
                  </a:lnTo>
                  <a:lnTo>
                    <a:pt x="4475536" y="366952"/>
                  </a:lnTo>
                  <a:lnTo>
                    <a:pt x="4450395" y="330934"/>
                  </a:lnTo>
                  <a:lnTo>
                    <a:pt x="4421721" y="296541"/>
                  </a:lnTo>
                  <a:lnTo>
                    <a:pt x="4389749" y="263820"/>
                  </a:lnTo>
                  <a:lnTo>
                    <a:pt x="4354715" y="232819"/>
                  </a:lnTo>
                  <a:lnTo>
                    <a:pt x="4316856" y="203585"/>
                  </a:lnTo>
                  <a:lnTo>
                    <a:pt x="4276407" y="176166"/>
                  </a:lnTo>
                  <a:lnTo>
                    <a:pt x="4233604" y="150609"/>
                  </a:lnTo>
                  <a:lnTo>
                    <a:pt x="4188683" y="126962"/>
                  </a:lnTo>
                  <a:lnTo>
                    <a:pt x="4141881" y="105271"/>
                  </a:lnTo>
                  <a:lnTo>
                    <a:pt x="4093432" y="85585"/>
                  </a:lnTo>
                  <a:lnTo>
                    <a:pt x="4043574" y="67952"/>
                  </a:lnTo>
                  <a:lnTo>
                    <a:pt x="3992542" y="52417"/>
                  </a:lnTo>
                  <a:lnTo>
                    <a:pt x="3940572" y="39029"/>
                  </a:lnTo>
                  <a:lnTo>
                    <a:pt x="3887899" y="27836"/>
                  </a:lnTo>
                  <a:lnTo>
                    <a:pt x="3834761" y="18884"/>
                  </a:lnTo>
                  <a:lnTo>
                    <a:pt x="3781881" y="12000"/>
                  </a:lnTo>
                  <a:lnTo>
                    <a:pt x="3728174" y="6701"/>
                  </a:lnTo>
                  <a:lnTo>
                    <a:pt x="3673759" y="2956"/>
                  </a:lnTo>
                  <a:lnTo>
                    <a:pt x="3618756" y="733"/>
                  </a:lnTo>
                  <a:lnTo>
                    <a:pt x="35632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8500" y="5274246"/>
              <a:ext cx="1960628" cy="2346295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73100" y="5541077"/>
            <a:ext cx="1447799" cy="20571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1790700"/>
            <a:ext cx="7924800" cy="3581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Nume prenume elev </a:t>
            </a:r>
            <a:r>
              <a:rPr lang="ro-RO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BOGDAN DENISA </a:t>
            </a:r>
          </a:p>
          <a:p>
            <a:pPr algn="ctr"/>
            <a:r>
              <a:rPr lang="ro-R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Clasa  X A</a:t>
            </a:r>
          </a:p>
          <a:p>
            <a:pPr algn="ctr"/>
            <a:r>
              <a:rPr lang="ro-RO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Scoala</a:t>
            </a:r>
            <a:r>
              <a:rPr lang="ro-R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Liceul Tehnologic </a:t>
            </a:r>
            <a:r>
              <a:rPr lang="ro-RO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Somes</a:t>
            </a:r>
            <a:r>
              <a:rPr lang="ro-R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Dej</a:t>
            </a:r>
          </a:p>
        </p:txBody>
      </p:sp>
      <p:pic>
        <p:nvPicPr>
          <p:cNvPr id="8" name="Imagine 7" descr="Vera_Rub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790700"/>
            <a:ext cx="3048000" cy="4044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75</Words>
  <Application>Microsoft Office PowerPoint</Application>
  <PresentationFormat>Particularizare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7" baseType="lpstr">
      <vt:lpstr>Office Theme</vt:lpstr>
      <vt:lpstr>WOMEN &amp; GIRLS  in Astronomy</vt:lpstr>
      <vt:lpstr>WOMEN &amp; GIRLS  in Astronomy</vt:lpstr>
      <vt:lpstr>WOMEN &amp; GIRLS  in Astronomy</vt:lpstr>
      <vt:lpstr>WOMEN &amp; GIRLS  in Astronomy</vt:lpstr>
      <vt:lpstr>WOMEN &amp; GIRLS  in Astronomy</vt:lpstr>
      <vt:lpstr>WOMEN &amp; GIRLS  in Astronomy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&amp; GIRLS  in Astronomy</dc:title>
  <dc:creator>Ana Naghi</dc:creator>
  <cp:lastModifiedBy>Ovidiu</cp:lastModifiedBy>
  <cp:revision>10</cp:revision>
  <dcterms:created xsi:type="dcterms:W3CDTF">2022-02-01T16:06:12Z</dcterms:created>
  <dcterms:modified xsi:type="dcterms:W3CDTF">2022-02-15T07:34:37Z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2022-01-12T00:00:00Z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2022-02-01T00:00:00Z</vt:filetime>
  </property>
</Properties>
</file>