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76" r:id="rId2"/>
    <p:sldId id="333" r:id="rId3"/>
    <p:sldId id="279" r:id="rId4"/>
    <p:sldId id="316" r:id="rId5"/>
    <p:sldId id="317" r:id="rId6"/>
    <p:sldId id="318" r:id="rId7"/>
    <p:sldId id="319" r:id="rId8"/>
    <p:sldId id="320" r:id="rId9"/>
    <p:sldId id="321" r:id="rId10"/>
    <p:sldId id="322" r:id="rId11"/>
    <p:sldId id="323" r:id="rId12"/>
    <p:sldId id="280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288" r:id="rId2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Twinkl" pitchFamily="2" charset="77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3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890" userDrawn="1">
          <p15:clr>
            <a:srgbClr val="A4A3A4"/>
          </p15:clr>
        </p15:guide>
        <p15:guide id="10" orient="horz" pos="3861" userDrawn="1">
          <p15:clr>
            <a:srgbClr val="A4A3A4"/>
          </p15:clr>
        </p15:guide>
        <p15:guide id="11" pos="530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EFF"/>
    <a:srgbClr val="FEFDFB"/>
    <a:srgbClr val="E5007E"/>
    <a:srgbClr val="E74D15"/>
    <a:srgbClr val="F08213"/>
    <a:srgbClr val="8D358B"/>
    <a:srgbClr val="019540"/>
    <a:srgbClr val="E84D15"/>
    <a:srgbClr val="FDD8A8"/>
    <a:srgbClr val="003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091" autoAdjust="0"/>
    <p:restoredTop sz="95680" autoAdjust="0"/>
  </p:normalViewPr>
  <p:slideViewPr>
    <p:cSldViewPr snapToGrid="0" showGuides="1">
      <p:cViewPr>
        <p:scale>
          <a:sx n="95" d="100"/>
          <a:sy n="95" d="100"/>
        </p:scale>
        <p:origin x="472" y="352"/>
      </p:cViewPr>
      <p:guideLst>
        <p:guide orient="horz" pos="1230"/>
        <p:guide pos="2880"/>
        <p:guide pos="340"/>
        <p:guide orient="horz" pos="3997"/>
        <p:guide pos="5420"/>
        <p:guide orient="horz" pos="346"/>
        <p:guide pos="476"/>
        <p:guide orient="horz" pos="890"/>
        <p:guide orient="horz" pos="3861"/>
        <p:guide pos="53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twinkl-life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twinkl.ro/resources/februarie-evenimente-utile-mereu-resurse-educationale-twinkl/ziua-international-a-sigurantei-pe-internet-evenimente-utile-mereu-resurse-educationale-twinkl/6-9-ani-ziua-internationala-a-sigurantei-pe-internet-evenimente-utile-mereu-resurse-educationale-twink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26" Type="http://schemas.openxmlformats.org/officeDocument/2006/relationships/image" Target="../media/image67.png"/><Relationship Id="rId39" Type="http://schemas.openxmlformats.org/officeDocument/2006/relationships/image" Target="../media/image80.png"/><Relationship Id="rId21" Type="http://schemas.openxmlformats.org/officeDocument/2006/relationships/image" Target="../media/image62.png"/><Relationship Id="rId34" Type="http://schemas.openxmlformats.org/officeDocument/2006/relationships/image" Target="../media/image75.png"/><Relationship Id="rId42" Type="http://schemas.openxmlformats.org/officeDocument/2006/relationships/image" Target="../media/image83.png"/><Relationship Id="rId47" Type="http://schemas.openxmlformats.org/officeDocument/2006/relationships/image" Target="../media/image88.png"/><Relationship Id="rId7" Type="http://schemas.openxmlformats.org/officeDocument/2006/relationships/image" Target="../media/image48.png"/><Relationship Id="rId2" Type="http://schemas.openxmlformats.org/officeDocument/2006/relationships/image" Target="../media/image1.jpg"/><Relationship Id="rId16" Type="http://schemas.openxmlformats.org/officeDocument/2006/relationships/image" Target="../media/image57.png"/><Relationship Id="rId29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24" Type="http://schemas.openxmlformats.org/officeDocument/2006/relationships/image" Target="../media/image65.png"/><Relationship Id="rId32" Type="http://schemas.openxmlformats.org/officeDocument/2006/relationships/image" Target="../media/image73.png"/><Relationship Id="rId37" Type="http://schemas.openxmlformats.org/officeDocument/2006/relationships/image" Target="../media/image78.png"/><Relationship Id="rId40" Type="http://schemas.openxmlformats.org/officeDocument/2006/relationships/image" Target="../media/image81.png"/><Relationship Id="rId45" Type="http://schemas.openxmlformats.org/officeDocument/2006/relationships/image" Target="../media/image86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28" Type="http://schemas.openxmlformats.org/officeDocument/2006/relationships/image" Target="../media/image69.png"/><Relationship Id="rId36" Type="http://schemas.openxmlformats.org/officeDocument/2006/relationships/image" Target="../media/image77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31" Type="http://schemas.openxmlformats.org/officeDocument/2006/relationships/image" Target="../media/image72.png"/><Relationship Id="rId44" Type="http://schemas.openxmlformats.org/officeDocument/2006/relationships/image" Target="../media/image85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png"/><Relationship Id="rId27" Type="http://schemas.openxmlformats.org/officeDocument/2006/relationships/image" Target="../media/image68.png"/><Relationship Id="rId30" Type="http://schemas.openxmlformats.org/officeDocument/2006/relationships/image" Target="../media/image71.png"/><Relationship Id="rId35" Type="http://schemas.openxmlformats.org/officeDocument/2006/relationships/image" Target="../media/image76.png"/><Relationship Id="rId43" Type="http://schemas.openxmlformats.org/officeDocument/2006/relationships/image" Target="../media/image84.png"/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5" Type="http://schemas.openxmlformats.org/officeDocument/2006/relationships/image" Target="../media/image66.png"/><Relationship Id="rId33" Type="http://schemas.openxmlformats.org/officeDocument/2006/relationships/image" Target="../media/image74.png"/><Relationship Id="rId38" Type="http://schemas.openxmlformats.org/officeDocument/2006/relationships/image" Target="../media/image79.png"/><Relationship Id="rId46" Type="http://schemas.openxmlformats.org/officeDocument/2006/relationships/image" Target="../media/image87.png"/><Relationship Id="rId20" Type="http://schemas.openxmlformats.org/officeDocument/2006/relationships/image" Target="../media/image61.png"/><Relationship Id="rId41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26" Type="http://schemas.openxmlformats.org/officeDocument/2006/relationships/image" Target="../media/image111.png"/><Relationship Id="rId3" Type="http://schemas.openxmlformats.org/officeDocument/2006/relationships/image" Target="../media/image67.png"/><Relationship Id="rId21" Type="http://schemas.openxmlformats.org/officeDocument/2006/relationships/image" Target="../media/image85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5" Type="http://schemas.openxmlformats.org/officeDocument/2006/relationships/image" Target="../media/image110.png"/><Relationship Id="rId2" Type="http://schemas.openxmlformats.org/officeDocument/2006/relationships/image" Target="../media/image1.jpg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24" Type="http://schemas.openxmlformats.org/officeDocument/2006/relationships/image" Target="../media/image88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23" Type="http://schemas.openxmlformats.org/officeDocument/2006/relationships/image" Target="../media/image87.png"/><Relationship Id="rId10" Type="http://schemas.openxmlformats.org/officeDocument/2006/relationships/image" Target="../media/image74.png"/><Relationship Id="rId19" Type="http://schemas.openxmlformats.org/officeDocument/2006/relationships/image" Target="../media/image83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Relationship Id="rId22" Type="http://schemas.openxmlformats.org/officeDocument/2006/relationships/image" Target="../media/image10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twinkl-life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twinkl.ro/resources/februarie-evenimente-utile-mereu-resurse-educationale-twinkl/ziua-international-a-sigurantei-pe-internet-evenimente-utile-mereu-resurse-educationale-twinkl/6-9-ani-ziua-internationala-a-sigurantei-pe-internet-evenimente-utile-mereu-resurse-educationale-twink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96A60A52-BCFE-4F94-9A30-72ED9733F7BF}"/>
              </a:ext>
            </a:extLst>
          </p:cNvPr>
          <p:cNvSpPr/>
          <p:nvPr/>
        </p:nvSpPr>
        <p:spPr>
          <a:xfrm>
            <a:off x="3858768" y="5411852"/>
            <a:ext cx="1426464" cy="851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>
            <a:hlinkClick r:id="rId4"/>
            <a:extLst>
              <a:ext uri="{FF2B5EF4-FFF2-40B4-BE49-F238E27FC236}">
                <a16:creationId xmlns:a16="http://schemas.microsoft.com/office/drawing/2014/main" id="{24674B69-2B18-964B-B2ED-6B20CD2A93F9}"/>
              </a:ext>
            </a:extLst>
          </p:cNvPr>
          <p:cNvSpPr/>
          <p:nvPr/>
        </p:nvSpPr>
        <p:spPr>
          <a:xfrm>
            <a:off x="4141694" y="5411852"/>
            <a:ext cx="874059" cy="7334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871703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00A7E7"/>
                </a:solidFill>
              </a:rPr>
              <a:t>Identități online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F2595D0-A076-4742-9BD4-7A236F166D24}"/>
              </a:ext>
            </a:extLst>
          </p:cNvPr>
          <p:cNvGrpSpPr/>
          <p:nvPr/>
        </p:nvGrpSpPr>
        <p:grpSpPr>
          <a:xfrm>
            <a:off x="347032" y="1351440"/>
            <a:ext cx="7748336" cy="876855"/>
            <a:chOff x="347031" y="1580040"/>
            <a:chExt cx="8041319" cy="820748"/>
          </a:xfrm>
        </p:grpSpPr>
        <p:sp>
          <p:nvSpPr>
            <p:cNvPr id="20" name="Rectangle: Top Corners Rounded 19">
              <a:extLst>
                <a:ext uri="{FF2B5EF4-FFF2-40B4-BE49-F238E27FC236}">
                  <a16:creationId xmlns:a16="http://schemas.microsoft.com/office/drawing/2014/main" id="{7A122EA9-A99A-471B-9C7C-38AC11B3D9ED}"/>
                </a:ext>
              </a:extLst>
            </p:cNvPr>
            <p:cNvSpPr/>
            <p:nvPr/>
          </p:nvSpPr>
          <p:spPr>
            <a:xfrm rot="5400000">
              <a:off x="4006941" y="-2078558"/>
              <a:ext cx="722811" cy="8040007"/>
            </a:xfrm>
            <a:prstGeom prst="round2SameRect">
              <a:avLst>
                <a:gd name="adj1" fmla="val 44445"/>
                <a:gd name="adj2" fmla="val 0"/>
              </a:avLst>
            </a:prstGeom>
            <a:solidFill>
              <a:srgbClr val="01A6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ight Triangle 20">
              <a:extLst>
                <a:ext uri="{FF2B5EF4-FFF2-40B4-BE49-F238E27FC236}">
                  <a16:creationId xmlns:a16="http://schemas.microsoft.com/office/drawing/2014/main" id="{665961A4-6DF2-47DD-A2D7-BF0EEC8225BB}"/>
                </a:ext>
              </a:extLst>
            </p:cNvPr>
            <p:cNvSpPr/>
            <p:nvPr/>
          </p:nvSpPr>
          <p:spPr>
            <a:xfrm flipH="1" flipV="1">
              <a:off x="347031" y="2302525"/>
              <a:ext cx="98263" cy="98263"/>
            </a:xfrm>
            <a:prstGeom prst="rtTriangle">
              <a:avLst/>
            </a:prstGeom>
            <a:solidFill>
              <a:srgbClr val="013F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3" name="Content Placeholder 15">
            <a:extLst>
              <a:ext uri="{FF2B5EF4-FFF2-40B4-BE49-F238E27FC236}">
                <a16:creationId xmlns:a16="http://schemas.microsoft.com/office/drawing/2014/main" id="{E872E5E0-4201-4223-AEAB-BD2C59B03108}"/>
              </a:ext>
            </a:extLst>
          </p:cNvPr>
          <p:cNvSpPr txBox="1">
            <a:spLocks/>
          </p:cNvSpPr>
          <p:nvPr/>
        </p:nvSpPr>
        <p:spPr>
          <a:xfrm>
            <a:off x="471046" y="1266657"/>
            <a:ext cx="7915275" cy="685800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Identitatea online se referă la ce fel de persoană ești când folosești Internetul.</a:t>
            </a:r>
          </a:p>
        </p:txBody>
      </p:sp>
      <p:sp>
        <p:nvSpPr>
          <p:cNvPr id="31" name="Content Placeholder 15">
            <a:extLst>
              <a:ext uri="{FF2B5EF4-FFF2-40B4-BE49-F238E27FC236}">
                <a16:creationId xmlns:a16="http://schemas.microsoft.com/office/drawing/2014/main" id="{160DE90E-9F25-4473-9635-34AB867259B8}"/>
              </a:ext>
            </a:extLst>
          </p:cNvPr>
          <p:cNvSpPr txBox="1">
            <a:spLocks/>
          </p:cNvSpPr>
          <p:nvPr/>
        </p:nvSpPr>
        <p:spPr>
          <a:xfrm>
            <a:off x="482599" y="2032642"/>
            <a:ext cx="7240373" cy="528114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Te poți gândi la vreun risc adus de crearea unei identități online?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8B1C952-3070-481D-B91E-BB5927E94CB6}"/>
              </a:ext>
            </a:extLst>
          </p:cNvPr>
          <p:cNvGrpSpPr/>
          <p:nvPr/>
        </p:nvGrpSpPr>
        <p:grpSpPr>
          <a:xfrm>
            <a:off x="1585155" y="3386568"/>
            <a:ext cx="6510212" cy="563640"/>
            <a:chOff x="648328" y="2869440"/>
            <a:chExt cx="3789354" cy="786708"/>
          </a:xfrm>
          <a:solidFill>
            <a:srgbClr val="E5007E"/>
          </a:solidFill>
        </p:grpSpPr>
        <p:sp>
          <p:nvSpPr>
            <p:cNvPr id="9" name="Rounded Rectangle 31">
              <a:extLst>
                <a:ext uri="{FF2B5EF4-FFF2-40B4-BE49-F238E27FC236}">
                  <a16:creationId xmlns:a16="http://schemas.microsoft.com/office/drawing/2014/main" id="{FEC42F2C-0881-45BA-8154-693E2448B752}"/>
                </a:ext>
              </a:extLst>
            </p:cNvPr>
            <p:cNvSpPr/>
            <p:nvPr/>
          </p:nvSpPr>
          <p:spPr bwMode="auto">
            <a:xfrm>
              <a:off x="648328" y="2869440"/>
              <a:ext cx="2981459" cy="786708"/>
            </a:xfrm>
            <a:prstGeom prst="roundRect">
              <a:avLst>
                <a:gd name="adj" fmla="val 6409"/>
              </a:avLst>
            </a:prstGeom>
            <a:grpFill/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350" dirty="0">
                  <a:latin typeface="Twinkl" pitchFamily="50" charset="0"/>
                </a:rPr>
                <a:t>  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85E8FA-DEDF-4B24-8565-257BDC410F63}"/>
                </a:ext>
              </a:extLst>
            </p:cNvPr>
            <p:cNvSpPr/>
            <p:nvPr/>
          </p:nvSpPr>
          <p:spPr>
            <a:xfrm>
              <a:off x="1143608" y="2961766"/>
              <a:ext cx="3294074" cy="5155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sym typeface="Wingdings" panose="05000000000000000000" pitchFamily="2" charset="2"/>
                </a:rPr>
                <a:t>Simți că poți fi cine vrei tu pe Internet?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E94A48-8FDA-4DEC-9D77-4A40841D334B}"/>
              </a:ext>
            </a:extLst>
          </p:cNvPr>
          <p:cNvGrpSpPr/>
          <p:nvPr/>
        </p:nvGrpSpPr>
        <p:grpSpPr>
          <a:xfrm>
            <a:off x="2718486" y="4047042"/>
            <a:ext cx="5376881" cy="729792"/>
            <a:chOff x="-53539" y="2666951"/>
            <a:chExt cx="3880037" cy="2450589"/>
          </a:xfrm>
        </p:grpSpPr>
        <p:sp>
          <p:nvSpPr>
            <p:cNvPr id="12" name="Rounded Rectangle 31">
              <a:extLst>
                <a:ext uri="{FF2B5EF4-FFF2-40B4-BE49-F238E27FC236}">
                  <a16:creationId xmlns:a16="http://schemas.microsoft.com/office/drawing/2014/main" id="{DF273FDF-6E89-4185-9CA3-C76759CE54D9}"/>
                </a:ext>
              </a:extLst>
            </p:cNvPr>
            <p:cNvSpPr/>
            <p:nvPr/>
          </p:nvSpPr>
          <p:spPr bwMode="auto">
            <a:xfrm>
              <a:off x="-53539" y="3378174"/>
              <a:ext cx="3880037" cy="1739366"/>
            </a:xfrm>
            <a:prstGeom prst="roundRect">
              <a:avLst>
                <a:gd name="adj" fmla="val 6409"/>
              </a:avLst>
            </a:prstGeom>
            <a:solidFill>
              <a:srgbClr val="87BD31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350" dirty="0">
                  <a:latin typeface="Twinkl" pitchFamily="50" charset="0"/>
                </a:rPr>
                <a:t>  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A6FCA04-7E34-4A78-ACE6-260F9F3D52D5}"/>
                </a:ext>
              </a:extLst>
            </p:cNvPr>
            <p:cNvSpPr/>
            <p:nvPr/>
          </p:nvSpPr>
          <p:spPr>
            <a:xfrm>
              <a:off x="-37102" y="2666951"/>
              <a:ext cx="3836811" cy="21703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7800"/>
              <a:endParaRPr lang="en-GB" dirty="0">
                <a:solidFill>
                  <a:schemeClr val="bg1"/>
                </a:solidFill>
              </a:endParaRPr>
            </a:p>
            <a:p>
              <a:r>
                <a:rPr lang="en-GB" dirty="0">
                  <a:solidFill>
                    <a:schemeClr val="bg1"/>
                  </a:solidFill>
                  <a:sym typeface="Wingdings" panose="05000000000000000000" pitchFamily="2" charset="2"/>
                </a:rPr>
                <a:t>Simți că te poți exprima liber online?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B949FE0-7D03-41FF-8D9E-E4A03435E17F}"/>
              </a:ext>
            </a:extLst>
          </p:cNvPr>
          <p:cNvGrpSpPr/>
          <p:nvPr/>
        </p:nvGrpSpPr>
        <p:grpSpPr>
          <a:xfrm>
            <a:off x="613706" y="2120237"/>
            <a:ext cx="1666801" cy="2339566"/>
            <a:chOff x="1891992" y="2239109"/>
            <a:chExt cx="1666801" cy="233956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1CD363F-805C-4BC1-874D-D4D7ECD644A9}"/>
                </a:ext>
              </a:extLst>
            </p:cNvPr>
            <p:cNvPicPr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145" t="9105" r="-1181" b="32811"/>
            <a:stretch/>
          </p:blipFill>
          <p:spPr>
            <a:xfrm>
              <a:off x="1891992" y="2911875"/>
              <a:ext cx="1666800" cy="16668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5007E"/>
              </a:solidFill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3835D36-4155-497B-BC4E-FE0F9F2DE043}"/>
                </a:ext>
              </a:extLst>
            </p:cNvPr>
            <p:cNvPicPr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145" t="-14340" r="-1181" b="51019"/>
            <a:stretch/>
          </p:blipFill>
          <p:spPr>
            <a:xfrm>
              <a:off x="1891993" y="2239109"/>
              <a:ext cx="1666800" cy="1817077"/>
            </a:xfrm>
            <a:prstGeom prst="rect">
              <a:avLst/>
            </a:prstGeom>
            <a:noFill/>
            <a:ln w="28575">
              <a:noFill/>
            </a:ln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6BD8A48-B1B1-424B-8A71-A916615BCC45}"/>
              </a:ext>
            </a:extLst>
          </p:cNvPr>
          <p:cNvGrpSpPr/>
          <p:nvPr/>
        </p:nvGrpSpPr>
        <p:grpSpPr>
          <a:xfrm>
            <a:off x="1585153" y="5180563"/>
            <a:ext cx="7092120" cy="820822"/>
            <a:chOff x="648327" y="2869440"/>
            <a:chExt cx="3789355" cy="1145673"/>
          </a:xfrm>
          <a:solidFill>
            <a:srgbClr val="E5007E"/>
          </a:solidFill>
        </p:grpSpPr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6FDEB12F-0F84-4FFE-A662-DF0E7AC8DBF5}"/>
                </a:ext>
              </a:extLst>
            </p:cNvPr>
            <p:cNvSpPr/>
            <p:nvPr/>
          </p:nvSpPr>
          <p:spPr bwMode="auto">
            <a:xfrm>
              <a:off x="648327" y="2869440"/>
              <a:ext cx="3332124" cy="1145673"/>
            </a:xfrm>
            <a:prstGeom prst="roundRect">
              <a:avLst>
                <a:gd name="adj" fmla="val 6409"/>
              </a:avLst>
            </a:prstGeom>
            <a:solidFill>
              <a:srgbClr val="003F7F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350" dirty="0">
                  <a:latin typeface="Twinkl" pitchFamily="50" charset="0"/>
                </a:rPr>
                <a:t>  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8EC80FD-027E-4882-8986-0F92E2D22274}"/>
                </a:ext>
              </a:extLst>
            </p:cNvPr>
            <p:cNvSpPr/>
            <p:nvPr/>
          </p:nvSpPr>
          <p:spPr>
            <a:xfrm>
              <a:off x="1143608" y="2961767"/>
              <a:ext cx="3294074" cy="9021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sym typeface="Wingdings" panose="05000000000000000000" pitchFamily="2" charset="2"/>
                </a:rPr>
                <a:t>Simți unori o presiune din partea Internetului de a</a:t>
              </a:r>
            </a:p>
            <a:p>
              <a:r>
                <a:rPr lang="en-GB" dirty="0">
                  <a:solidFill>
                    <a:schemeClr val="bg1"/>
                  </a:solidFill>
                  <a:sym typeface="Wingdings" panose="05000000000000000000" pitchFamily="2" charset="2"/>
                </a:rPr>
                <a:t>arăta sau a te comporta într-un anumit fel? 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BB076B-9FED-41EC-B168-2E7AB16D9022}"/>
              </a:ext>
            </a:extLst>
          </p:cNvPr>
          <p:cNvGrpSpPr/>
          <p:nvPr/>
        </p:nvGrpSpPr>
        <p:grpSpPr>
          <a:xfrm>
            <a:off x="613706" y="4397269"/>
            <a:ext cx="1666800" cy="1911393"/>
            <a:chOff x="4247064" y="3941064"/>
            <a:chExt cx="1666800" cy="191139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1CE1E5A-C5C9-452C-AC8E-FDC44F8CD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618" t="3566" r="-12238" b="526"/>
            <a:stretch/>
          </p:blipFill>
          <p:spPr>
            <a:xfrm>
              <a:off x="4247064" y="4181856"/>
              <a:ext cx="1666800" cy="167060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3F7F"/>
              </a:solidFill>
            </a:ln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F48C11E-D433-4581-8664-C6146A69AF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618" t="-10258" r="-12238" b="20492"/>
            <a:stretch/>
          </p:blipFill>
          <p:spPr>
            <a:xfrm>
              <a:off x="4247064" y="3941064"/>
              <a:ext cx="1666800" cy="1563625"/>
            </a:xfrm>
            <a:prstGeom prst="rect">
              <a:avLst/>
            </a:prstGeom>
            <a:noFill/>
            <a:ln w="28575">
              <a:noFill/>
            </a:ln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773B67C-48F5-4650-9D03-881DCA95B653}"/>
              </a:ext>
            </a:extLst>
          </p:cNvPr>
          <p:cNvGrpSpPr/>
          <p:nvPr/>
        </p:nvGrpSpPr>
        <p:grpSpPr>
          <a:xfrm>
            <a:off x="6858710" y="3172968"/>
            <a:ext cx="1666800" cy="2188337"/>
            <a:chOff x="3968650" y="3904488"/>
            <a:chExt cx="1666800" cy="218833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A19877-E273-4583-9A77-76B004892D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7" t="19560" r="-1097" b="2377"/>
            <a:stretch/>
          </p:blipFill>
          <p:spPr>
            <a:xfrm>
              <a:off x="3968650" y="4425696"/>
              <a:ext cx="1666800" cy="166712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87BD31"/>
              </a:solidFill>
            </a:ln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07EAA2F-C049-4E12-AFC7-B449549A60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7" t="-4846" r="-1097" b="26920"/>
            <a:stretch/>
          </p:blipFill>
          <p:spPr>
            <a:xfrm>
              <a:off x="3968650" y="3904488"/>
              <a:ext cx="1666800" cy="16642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13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00A7E7"/>
                </a:solidFill>
              </a:rPr>
              <a:t>Identități online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E7862E5-E774-4E22-830B-E2B205B2051E}"/>
              </a:ext>
            </a:extLst>
          </p:cNvPr>
          <p:cNvGrpSpPr/>
          <p:nvPr/>
        </p:nvGrpSpPr>
        <p:grpSpPr>
          <a:xfrm>
            <a:off x="347032" y="1351440"/>
            <a:ext cx="7690544" cy="820748"/>
            <a:chOff x="347031" y="1580040"/>
            <a:chExt cx="8041319" cy="820748"/>
          </a:xfrm>
        </p:grpSpPr>
        <p:sp>
          <p:nvSpPr>
            <p:cNvPr id="29" name="Rectangle: Top Corners Rounded 28">
              <a:extLst>
                <a:ext uri="{FF2B5EF4-FFF2-40B4-BE49-F238E27FC236}">
                  <a16:creationId xmlns:a16="http://schemas.microsoft.com/office/drawing/2014/main" id="{EA62FB72-C992-4C02-9FBE-B73CEB732A35}"/>
                </a:ext>
              </a:extLst>
            </p:cNvPr>
            <p:cNvSpPr/>
            <p:nvPr/>
          </p:nvSpPr>
          <p:spPr>
            <a:xfrm rot="5400000">
              <a:off x="4006941" y="-2078558"/>
              <a:ext cx="722811" cy="8040007"/>
            </a:xfrm>
            <a:prstGeom prst="round2SameRect">
              <a:avLst>
                <a:gd name="adj1" fmla="val 44445"/>
                <a:gd name="adj2" fmla="val 0"/>
              </a:avLst>
            </a:prstGeom>
            <a:solidFill>
              <a:srgbClr val="01A6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ight Triangle 29">
              <a:extLst>
                <a:ext uri="{FF2B5EF4-FFF2-40B4-BE49-F238E27FC236}">
                  <a16:creationId xmlns:a16="http://schemas.microsoft.com/office/drawing/2014/main" id="{3D377686-408A-4599-9C03-10DE1D93CFBA}"/>
                </a:ext>
              </a:extLst>
            </p:cNvPr>
            <p:cNvSpPr/>
            <p:nvPr/>
          </p:nvSpPr>
          <p:spPr>
            <a:xfrm flipH="1" flipV="1">
              <a:off x="347031" y="2302525"/>
              <a:ext cx="98263" cy="98263"/>
            </a:xfrm>
            <a:prstGeom prst="rtTriangle">
              <a:avLst/>
            </a:prstGeom>
            <a:solidFill>
              <a:srgbClr val="013F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66E7D74-F21F-4936-85FB-42313E7E3A2E}"/>
              </a:ext>
            </a:extLst>
          </p:cNvPr>
          <p:cNvGrpSpPr/>
          <p:nvPr/>
        </p:nvGrpSpPr>
        <p:grpSpPr>
          <a:xfrm>
            <a:off x="2529479" y="2624327"/>
            <a:ext cx="5539350" cy="804673"/>
            <a:chOff x="648328" y="2533016"/>
            <a:chExt cx="3371896" cy="1123132"/>
          </a:xfrm>
          <a:solidFill>
            <a:srgbClr val="E5007E"/>
          </a:solidFill>
        </p:grpSpPr>
        <p:sp>
          <p:nvSpPr>
            <p:cNvPr id="34" name="Rounded Rectangle 31">
              <a:extLst>
                <a:ext uri="{FF2B5EF4-FFF2-40B4-BE49-F238E27FC236}">
                  <a16:creationId xmlns:a16="http://schemas.microsoft.com/office/drawing/2014/main" id="{1AF84C14-6F62-4AC3-9EFC-362949451B90}"/>
                </a:ext>
              </a:extLst>
            </p:cNvPr>
            <p:cNvSpPr/>
            <p:nvPr/>
          </p:nvSpPr>
          <p:spPr bwMode="auto">
            <a:xfrm>
              <a:off x="648328" y="2533016"/>
              <a:ext cx="2886836" cy="1123132"/>
            </a:xfrm>
            <a:prstGeom prst="roundRect">
              <a:avLst>
                <a:gd name="adj" fmla="val 6409"/>
              </a:avLst>
            </a:prstGeom>
            <a:solidFill>
              <a:srgbClr val="8C358A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350" dirty="0">
                  <a:latin typeface="Twinkl" pitchFamily="50" charset="0"/>
                </a:rPr>
                <a:t> 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88114FE-C91E-402F-867C-94BB7FF162FC}"/>
                </a:ext>
              </a:extLst>
            </p:cNvPr>
            <p:cNvSpPr/>
            <p:nvPr/>
          </p:nvSpPr>
          <p:spPr>
            <a:xfrm>
              <a:off x="726150" y="2588107"/>
              <a:ext cx="3294074" cy="9021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sym typeface="Wingdings" panose="05000000000000000000" pitchFamily="2" charset="2"/>
                </a:rPr>
                <a:t>Când folosim Internetul putem </a:t>
              </a:r>
            </a:p>
            <a:p>
              <a:r>
                <a:rPr lang="en-GB" dirty="0">
                  <a:solidFill>
                    <a:schemeClr val="bg1"/>
                  </a:solidFill>
                  <a:sym typeface="Wingdings" panose="05000000000000000000" pitchFamily="2" charset="2"/>
                </a:rPr>
                <a:t>folosi o poreclă sau un username.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B5860B6-C7A3-4835-A18B-F619760622BF}"/>
              </a:ext>
            </a:extLst>
          </p:cNvPr>
          <p:cNvGrpSpPr/>
          <p:nvPr/>
        </p:nvGrpSpPr>
        <p:grpSpPr>
          <a:xfrm>
            <a:off x="1663428" y="3625839"/>
            <a:ext cx="8564306" cy="1018734"/>
            <a:chOff x="-408677" y="2636246"/>
            <a:chExt cx="4375959" cy="3420836"/>
          </a:xfrm>
        </p:grpSpPr>
        <p:sp>
          <p:nvSpPr>
            <p:cNvPr id="37" name="Rounded Rectangle 31">
              <a:extLst>
                <a:ext uri="{FF2B5EF4-FFF2-40B4-BE49-F238E27FC236}">
                  <a16:creationId xmlns:a16="http://schemas.microsoft.com/office/drawing/2014/main" id="{54AAF404-D235-474A-88B8-14F786C6718F}"/>
                </a:ext>
              </a:extLst>
            </p:cNvPr>
            <p:cNvSpPr/>
            <p:nvPr/>
          </p:nvSpPr>
          <p:spPr bwMode="auto">
            <a:xfrm>
              <a:off x="-408677" y="3378174"/>
              <a:ext cx="2839574" cy="2678908"/>
            </a:xfrm>
            <a:prstGeom prst="roundRect">
              <a:avLst>
                <a:gd name="adj" fmla="val 6409"/>
              </a:avLst>
            </a:prstGeom>
            <a:solidFill>
              <a:srgbClr val="009644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350" dirty="0">
                  <a:latin typeface="Twinkl" pitchFamily="50" charset="0"/>
                </a:rPr>
                <a:t>  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6DA62CC-2C69-4438-8D61-A916760502AB}"/>
                </a:ext>
              </a:extLst>
            </p:cNvPr>
            <p:cNvSpPr/>
            <p:nvPr/>
          </p:nvSpPr>
          <p:spPr>
            <a:xfrm>
              <a:off x="130471" y="2636246"/>
              <a:ext cx="3836811" cy="31004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7800"/>
              <a:endParaRPr lang="en-GB" dirty="0">
                <a:solidFill>
                  <a:schemeClr val="bg1"/>
                </a:solidFill>
              </a:endParaRPr>
            </a:p>
            <a:p>
              <a:r>
                <a:rPr lang="en-GB" dirty="0">
                  <a:solidFill>
                    <a:schemeClr val="bg1"/>
                  </a:solidFill>
                  <a:sym typeface="Wingdings" panose="05000000000000000000" pitchFamily="2" charset="2"/>
                </a:rPr>
                <a:t>Putem avea și o imagine de profil sau </a:t>
              </a:r>
            </a:p>
            <a:p>
              <a:r>
                <a:rPr lang="en-GB" dirty="0">
                  <a:solidFill>
                    <a:schemeClr val="bg1"/>
                  </a:solidFill>
                  <a:sym typeface="Wingdings" panose="05000000000000000000" pitchFamily="2" charset="2"/>
                </a:rPr>
                <a:t>un avatar – o imagine care ne reprezintă.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ADEBB26-5702-44ED-8975-43D8A124AF39}"/>
              </a:ext>
            </a:extLst>
          </p:cNvPr>
          <p:cNvGrpSpPr/>
          <p:nvPr/>
        </p:nvGrpSpPr>
        <p:grpSpPr>
          <a:xfrm>
            <a:off x="1392774" y="4997247"/>
            <a:ext cx="5529388" cy="820822"/>
            <a:chOff x="648327" y="2869440"/>
            <a:chExt cx="3365832" cy="1145673"/>
          </a:xfrm>
          <a:solidFill>
            <a:srgbClr val="E5007E"/>
          </a:solidFill>
        </p:grpSpPr>
        <p:sp>
          <p:nvSpPr>
            <p:cNvPr id="46" name="Rounded Rectangle 31">
              <a:extLst>
                <a:ext uri="{FF2B5EF4-FFF2-40B4-BE49-F238E27FC236}">
                  <a16:creationId xmlns:a16="http://schemas.microsoft.com/office/drawing/2014/main" id="{481A68D3-DBD3-418D-B486-A1B278E4BFE6}"/>
                </a:ext>
              </a:extLst>
            </p:cNvPr>
            <p:cNvSpPr/>
            <p:nvPr/>
          </p:nvSpPr>
          <p:spPr bwMode="auto">
            <a:xfrm>
              <a:off x="648327" y="2869440"/>
              <a:ext cx="3332124" cy="1145673"/>
            </a:xfrm>
            <a:prstGeom prst="roundRect">
              <a:avLst>
                <a:gd name="adj" fmla="val 6409"/>
              </a:avLst>
            </a:prstGeom>
            <a:solidFill>
              <a:srgbClr val="E5007E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350" dirty="0">
                  <a:latin typeface="Twinkl" pitchFamily="50" charset="0"/>
                </a:rPr>
                <a:t>  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22D38D6-1E6B-4919-8834-BDCF65D5FEA7}"/>
                </a:ext>
              </a:extLst>
            </p:cNvPr>
            <p:cNvSpPr/>
            <p:nvPr/>
          </p:nvSpPr>
          <p:spPr>
            <a:xfrm>
              <a:off x="720085" y="2996728"/>
              <a:ext cx="3294074" cy="9021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sym typeface="Wingdings" panose="05000000000000000000" pitchFamily="2" charset="2"/>
                </a:rPr>
                <a:t>Ne putem alege orice imagine de profil, chiar dacă nu seamănă deloc cu noi.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3945CC-1392-4C0B-B273-418FCD3A3AA1}"/>
              </a:ext>
            </a:extLst>
          </p:cNvPr>
          <p:cNvGrpSpPr/>
          <p:nvPr/>
        </p:nvGrpSpPr>
        <p:grpSpPr>
          <a:xfrm>
            <a:off x="6067302" y="2154835"/>
            <a:ext cx="2357561" cy="1920240"/>
            <a:chOff x="6246689" y="2235221"/>
            <a:chExt cx="2357561" cy="192024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D6A729E-1843-4623-AE25-1CF569451205}"/>
                </a:ext>
              </a:extLst>
            </p:cNvPr>
            <p:cNvSpPr/>
            <p:nvPr/>
          </p:nvSpPr>
          <p:spPr>
            <a:xfrm>
              <a:off x="6721550" y="2368296"/>
              <a:ext cx="1666800" cy="16668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8C3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1D29FD5-0299-430B-9757-8500C83BA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689" y="2235221"/>
              <a:ext cx="2357561" cy="192024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0A5080F-1FFF-424B-836C-69ABB7B675A8}"/>
              </a:ext>
            </a:extLst>
          </p:cNvPr>
          <p:cNvGrpSpPr/>
          <p:nvPr/>
        </p:nvGrpSpPr>
        <p:grpSpPr>
          <a:xfrm>
            <a:off x="736194" y="2937223"/>
            <a:ext cx="1720630" cy="2006636"/>
            <a:chOff x="1423164" y="2077684"/>
            <a:chExt cx="1720630" cy="200663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011039A-2AD1-4BAE-8D43-2F8CCC5E72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821" t="6959" r="12907" b="45497"/>
            <a:stretch/>
          </p:blipFill>
          <p:spPr>
            <a:xfrm>
              <a:off x="1478539" y="2418234"/>
              <a:ext cx="1665255" cy="166608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644"/>
              </a:solidFill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ED8AED1-E86E-452E-8887-A58DFA2A5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46" t="-2778" r="35141" b="45629"/>
            <a:stretch/>
          </p:blipFill>
          <p:spPr>
            <a:xfrm>
              <a:off x="1423164" y="2077684"/>
              <a:ext cx="1313161" cy="2002740"/>
            </a:xfrm>
            <a:prstGeom prst="parallelogram">
              <a:avLst/>
            </a:prstGeom>
            <a:noFill/>
            <a:ln w="28575">
              <a:noFill/>
            </a:ln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40A0B5-32E9-4DF5-AB67-00CFAA5B0AA1}"/>
              </a:ext>
            </a:extLst>
          </p:cNvPr>
          <p:cNvGrpSpPr/>
          <p:nvPr/>
        </p:nvGrpSpPr>
        <p:grpSpPr>
          <a:xfrm>
            <a:off x="459044" y="2721604"/>
            <a:ext cx="2446420" cy="2216099"/>
            <a:chOff x="910963" y="2311213"/>
            <a:chExt cx="2446420" cy="221609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FEED940-6E64-4A7B-8EBD-B5E497555238}"/>
                </a:ext>
              </a:extLst>
            </p:cNvPr>
            <p:cNvGrpSpPr/>
            <p:nvPr/>
          </p:nvGrpSpPr>
          <p:grpSpPr>
            <a:xfrm>
              <a:off x="910963" y="2311213"/>
              <a:ext cx="2446420" cy="2216099"/>
              <a:chOff x="910963" y="2311213"/>
              <a:chExt cx="2446420" cy="221609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77CA87D-A5C7-43F8-8595-3C630E3C5A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3160" t="7222" r="14170" b="45202"/>
              <a:stretch/>
            </p:blipFill>
            <p:spPr>
              <a:xfrm>
                <a:off x="1227223" y="2860078"/>
                <a:ext cx="1667232" cy="1667234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9644"/>
                </a:solidFill>
              </a:ln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FB97EAD4-D1B0-4871-ABF6-358D217620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9920" t="-8505" r="-10662" b="64493"/>
              <a:stretch/>
            </p:blipFill>
            <p:spPr>
              <a:xfrm>
                <a:off x="910963" y="2311213"/>
                <a:ext cx="2446420" cy="1542333"/>
              </a:xfrm>
              <a:prstGeom prst="flowChartManualOperation">
                <a:avLst/>
              </a:prstGeom>
              <a:ln w="28575">
                <a:noFill/>
              </a:ln>
            </p:spPr>
          </p:pic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06D7B47-D7BF-4C3E-BCF0-4DA5CEC9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919" t="-8505" r="51845" b="45528"/>
            <a:stretch/>
          </p:blipFill>
          <p:spPr>
            <a:xfrm>
              <a:off x="910963" y="2311780"/>
              <a:ext cx="1275346" cy="2206936"/>
            </a:xfrm>
            <a:prstGeom prst="flowChartManualOperation">
              <a:avLst/>
            </a:prstGeom>
            <a:ln w="28575">
              <a:noFill/>
            </a:ln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8194255-19DB-4BC8-A661-1C52D5C22D8E}"/>
              </a:ext>
            </a:extLst>
          </p:cNvPr>
          <p:cNvGrpSpPr/>
          <p:nvPr/>
        </p:nvGrpSpPr>
        <p:grpSpPr>
          <a:xfrm>
            <a:off x="6640432" y="4270514"/>
            <a:ext cx="1720630" cy="2006636"/>
            <a:chOff x="1423164" y="2077684"/>
            <a:chExt cx="1720630" cy="2006636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D0283E2-E750-4BFA-AFA2-F42D0AB1A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821" t="6959" r="12907" b="45497"/>
            <a:stretch/>
          </p:blipFill>
          <p:spPr>
            <a:xfrm>
              <a:off x="1478539" y="2418234"/>
              <a:ext cx="1665255" cy="166608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5007E"/>
              </a:solidFill>
            </a:ln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C472C36-C7ED-45F9-8DB0-601A4014D7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46" t="-2778" r="35141" b="45629"/>
            <a:stretch/>
          </p:blipFill>
          <p:spPr>
            <a:xfrm>
              <a:off x="1423164" y="2077684"/>
              <a:ext cx="1313161" cy="2002740"/>
            </a:xfrm>
            <a:prstGeom prst="parallelogram">
              <a:avLst/>
            </a:prstGeom>
            <a:noFill/>
            <a:ln w="28575">
              <a:noFill/>
            </a:ln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47B659-F7D7-4055-AFD6-96CA7D6D2A07}"/>
              </a:ext>
            </a:extLst>
          </p:cNvPr>
          <p:cNvGrpSpPr/>
          <p:nvPr/>
        </p:nvGrpSpPr>
        <p:grpSpPr>
          <a:xfrm>
            <a:off x="6434968" y="4021704"/>
            <a:ext cx="1933927" cy="2255438"/>
            <a:chOff x="6863247" y="3565072"/>
            <a:chExt cx="1933927" cy="2255438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92D7B84-E095-4120-A669-048AD4DAD0A5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65" t="25938" r="-171" b="2495"/>
            <a:stretch/>
          </p:blipFill>
          <p:spPr>
            <a:xfrm>
              <a:off x="7130374" y="4153710"/>
              <a:ext cx="1666800" cy="16668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5007E"/>
              </a:solidFill>
            </a:ln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FF7D796-26DD-4E13-ADD6-C2FFD7C27D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253" b="2452"/>
            <a:stretch/>
          </p:blipFill>
          <p:spPr>
            <a:xfrm>
              <a:off x="6863247" y="3565072"/>
              <a:ext cx="1638727" cy="2232613"/>
            </a:xfrm>
            <a:prstGeom prst="parallelogram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4FE6FD-9669-4CAB-A8D9-59D594039B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223" y="2305455"/>
            <a:ext cx="3624473" cy="685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25DA398-5D8B-44C0-99D3-3DA90EA540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77" y="2302215"/>
            <a:ext cx="3624473" cy="6857999"/>
          </a:xfrm>
          <a:prstGeom prst="rect">
            <a:avLst/>
          </a:prstGeom>
        </p:spPr>
      </p:pic>
      <p:sp>
        <p:nvSpPr>
          <p:cNvPr id="48" name="Content Placeholder 15">
            <a:extLst>
              <a:ext uri="{FF2B5EF4-FFF2-40B4-BE49-F238E27FC236}">
                <a16:creationId xmlns:a16="http://schemas.microsoft.com/office/drawing/2014/main" id="{63260FBD-FC98-5D46-A9AC-A171988DBF68}"/>
              </a:ext>
            </a:extLst>
          </p:cNvPr>
          <p:cNvSpPr txBox="1">
            <a:spLocks/>
          </p:cNvSpPr>
          <p:nvPr/>
        </p:nvSpPr>
        <p:spPr>
          <a:xfrm>
            <a:off x="466727" y="1223813"/>
            <a:ext cx="7915275" cy="685800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Identitatea online se referă la ce fel de persoană ești când folosești Internetul.</a:t>
            </a:r>
          </a:p>
        </p:txBody>
      </p:sp>
    </p:spTree>
    <p:extLst>
      <p:ext uri="{BB962C8B-B14F-4D97-AF65-F5344CB8AC3E}">
        <p14:creationId xmlns:p14="http://schemas.microsoft.com/office/powerpoint/2010/main" val="395790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85185E-6 L 0.35364 -0.387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74" y="-1937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8208E9-1A37-4407-B318-E30647081AC2}"/>
              </a:ext>
            </a:extLst>
          </p:cNvPr>
          <p:cNvSpPr/>
          <p:nvPr/>
        </p:nvSpPr>
        <p:spPr>
          <a:xfrm>
            <a:off x="113211" y="5242560"/>
            <a:ext cx="8952412" cy="1323703"/>
          </a:xfrm>
          <a:prstGeom prst="rect">
            <a:avLst/>
          </a:prstGeom>
          <a:solidFill>
            <a:srgbClr val="FEFD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DD34E68-4262-473A-988E-AE88A0A4DB83}"/>
              </a:ext>
            </a:extLst>
          </p:cNvPr>
          <p:cNvSpPr/>
          <p:nvPr/>
        </p:nvSpPr>
        <p:spPr>
          <a:xfrm>
            <a:off x="2355715" y="3542557"/>
            <a:ext cx="4432570" cy="4432570"/>
          </a:xfrm>
          <a:prstGeom prst="ellipse">
            <a:avLst/>
          </a:prstGeom>
          <a:noFill/>
          <a:ln w="28575">
            <a:solidFill>
              <a:srgbClr val="8C3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itle 4">
            <a:extLst>
              <a:ext uri="{FF2B5EF4-FFF2-40B4-BE49-F238E27FC236}">
                <a16:creationId xmlns:a16="http://schemas.microsoft.com/office/drawing/2014/main" id="{EFF528D7-BDF2-4A3A-B264-88B810ED8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00A7E7"/>
                </a:solidFill>
              </a:rPr>
              <a:t>Identități online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EE92E0B-7D22-45C8-85E3-364A4E977D53}"/>
              </a:ext>
            </a:extLst>
          </p:cNvPr>
          <p:cNvSpPr/>
          <p:nvPr/>
        </p:nvSpPr>
        <p:spPr>
          <a:xfrm>
            <a:off x="5904690" y="1341438"/>
            <a:ext cx="3239310" cy="3239310"/>
          </a:xfrm>
          <a:prstGeom prst="ellipse">
            <a:avLst/>
          </a:prstGeom>
          <a:noFill/>
          <a:ln w="28575">
            <a:solidFill>
              <a:srgbClr val="E500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73208D-66F3-493D-ABD7-09D6E231D8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929" y="2129378"/>
            <a:ext cx="3457880" cy="2599244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E78E349D-D13F-42BF-85F0-DDC8422BD055}"/>
              </a:ext>
            </a:extLst>
          </p:cNvPr>
          <p:cNvSpPr/>
          <p:nvPr/>
        </p:nvSpPr>
        <p:spPr>
          <a:xfrm>
            <a:off x="-178340" y="939362"/>
            <a:ext cx="3239310" cy="3239310"/>
          </a:xfrm>
          <a:prstGeom prst="ellipse">
            <a:avLst/>
          </a:prstGeom>
          <a:noFill/>
          <a:ln w="28575">
            <a:solidFill>
              <a:srgbClr val="0096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6BAF7A-5C29-4094-881E-E9C79E391E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1239938"/>
            <a:ext cx="2476833" cy="3156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406BF3-E665-4DF7-9623-3B4928382D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6"/>
          <a:stretch/>
        </p:blipFill>
        <p:spPr>
          <a:xfrm>
            <a:off x="2441647" y="3466667"/>
            <a:ext cx="4224100" cy="2953588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92350D3B-189C-47F4-89EA-E281886A7B1D}"/>
              </a:ext>
            </a:extLst>
          </p:cNvPr>
          <p:cNvSpPr/>
          <p:nvPr/>
        </p:nvSpPr>
        <p:spPr>
          <a:xfrm>
            <a:off x="4406630" y="1341438"/>
            <a:ext cx="3511685" cy="768485"/>
          </a:xfrm>
          <a:prstGeom prst="wedgeRoundRectCallout">
            <a:avLst>
              <a:gd name="adj1" fmla="val 38447"/>
              <a:gd name="adj2" fmla="val 76424"/>
              <a:gd name="adj3" fmla="val 16667"/>
            </a:avLst>
          </a:prstGeom>
          <a:solidFill>
            <a:schemeClr val="bg1"/>
          </a:solidFill>
          <a:ln w="28575">
            <a:solidFill>
              <a:srgbClr val="E500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Știi cum te văd alții online?</a:t>
            </a: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A10CF2E8-91E0-4864-95F3-3E02CA0DEBC9}"/>
              </a:ext>
            </a:extLst>
          </p:cNvPr>
          <p:cNvSpPr/>
          <p:nvPr/>
        </p:nvSpPr>
        <p:spPr>
          <a:xfrm>
            <a:off x="1767194" y="1341438"/>
            <a:ext cx="2590798" cy="1353124"/>
          </a:xfrm>
          <a:prstGeom prst="wedgeRoundRectCallout">
            <a:avLst>
              <a:gd name="adj1" fmla="val -58175"/>
              <a:gd name="adj2" fmla="val 27538"/>
              <a:gd name="adj3" fmla="val 16667"/>
            </a:avLst>
          </a:prstGeom>
          <a:solidFill>
            <a:schemeClr val="bg1"/>
          </a:solidFill>
          <a:ln w="28575">
            <a:solidFill>
              <a:srgbClr val="0096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Ai și tu o imagine de profil care te reprezintă în jocuri sau pe rețele de socializare?</a:t>
            </a: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27A77438-976E-4461-9D7B-A2B9FE90FB42}"/>
              </a:ext>
            </a:extLst>
          </p:cNvPr>
          <p:cNvSpPr/>
          <p:nvPr/>
        </p:nvSpPr>
        <p:spPr>
          <a:xfrm>
            <a:off x="6083032" y="4656638"/>
            <a:ext cx="2578674" cy="1771987"/>
          </a:xfrm>
          <a:prstGeom prst="wedgeRoundRectCallout">
            <a:avLst>
              <a:gd name="adj1" fmla="val -62395"/>
              <a:gd name="adj2" fmla="val -40039"/>
              <a:gd name="adj3" fmla="val 16667"/>
            </a:avLst>
          </a:prstGeom>
          <a:solidFill>
            <a:schemeClr val="bg1"/>
          </a:solidFill>
          <a:ln w="28575">
            <a:solidFill>
              <a:srgbClr val="8C3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Cum te-ar caracteriza cei cu care te joci online? Ar spune ei că ești o persoană amabilă și corectă?</a:t>
            </a: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44B01B00-B396-4203-AAF9-546E2E10A00A}"/>
              </a:ext>
            </a:extLst>
          </p:cNvPr>
          <p:cNvSpPr/>
          <p:nvPr/>
        </p:nvSpPr>
        <p:spPr>
          <a:xfrm>
            <a:off x="632299" y="4609998"/>
            <a:ext cx="2811291" cy="1353124"/>
          </a:xfrm>
          <a:prstGeom prst="wedgeRoundRectCallout">
            <a:avLst>
              <a:gd name="adj1" fmla="val 68254"/>
              <a:gd name="adj2" fmla="val -55855"/>
              <a:gd name="adj3" fmla="val 16667"/>
            </a:avLst>
          </a:prstGeom>
          <a:solidFill>
            <a:schemeClr val="bg1"/>
          </a:solidFill>
          <a:ln w="28575">
            <a:solidFill>
              <a:srgbClr val="8C3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Felul în care te comporți pe Internet, face parte din identitatea ta online.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9C4117-BF4D-48DC-9D7F-27507D1FD0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4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4" grpId="0" animBg="1"/>
      <p:bldP spid="36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22A7E03-FFF9-425B-9468-A23EF0C371E3}"/>
              </a:ext>
            </a:extLst>
          </p:cNvPr>
          <p:cNvGrpSpPr/>
          <p:nvPr/>
        </p:nvGrpSpPr>
        <p:grpSpPr>
          <a:xfrm>
            <a:off x="884712" y="1393577"/>
            <a:ext cx="7142528" cy="4868034"/>
            <a:chOff x="884712" y="1393577"/>
            <a:chExt cx="7142528" cy="486803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DBD9EC9-B0D2-4696-9292-8F2778D57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712" y="1393577"/>
              <a:ext cx="7142528" cy="486803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955A4F7-ADD7-47A5-9716-52C3EA62A8FA}"/>
                </a:ext>
              </a:extLst>
            </p:cNvPr>
            <p:cNvSpPr/>
            <p:nvPr/>
          </p:nvSpPr>
          <p:spPr>
            <a:xfrm>
              <a:off x="3995928" y="2130552"/>
              <a:ext cx="2606040" cy="1591056"/>
            </a:xfrm>
            <a:prstGeom prst="rect">
              <a:avLst/>
            </a:prstGeom>
            <a:solidFill>
              <a:srgbClr val="FBFE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5" name="Title 4">
            <a:extLst>
              <a:ext uri="{FF2B5EF4-FFF2-40B4-BE49-F238E27FC236}">
                <a16:creationId xmlns:a16="http://schemas.microsoft.com/office/drawing/2014/main" id="{EFF528D7-BDF2-4A3A-B264-88B810ED8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00A7E7"/>
                </a:solidFill>
              </a:rPr>
              <a:t>Identități online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855066A-A3CE-4B66-A4D2-FA2BCD735F11}"/>
              </a:ext>
            </a:extLst>
          </p:cNvPr>
          <p:cNvGrpSpPr/>
          <p:nvPr/>
        </p:nvGrpSpPr>
        <p:grpSpPr>
          <a:xfrm>
            <a:off x="4183072" y="1980057"/>
            <a:ext cx="2061483" cy="2181526"/>
            <a:chOff x="3392879" y="1245058"/>
            <a:chExt cx="3841112" cy="4064785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DAFC079E-DA4A-4E09-B08D-CAF1488B5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5851" y="2306871"/>
              <a:ext cx="2060848" cy="2060848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D15119F8-0188-4E31-8EC3-C437618AF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08216">
              <a:off x="6047717" y="1827007"/>
              <a:ext cx="608030" cy="1014153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C8D4E98-5B80-461F-88DD-5FB4D6977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75757">
              <a:off x="4257034" y="1496999"/>
              <a:ext cx="473625" cy="107945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7730202-E302-4D25-86E0-CB9244787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207371">
              <a:off x="6305162" y="3219550"/>
              <a:ext cx="632098" cy="903909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6466DDDE-6770-480B-9117-B2052E8C9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4173" y="1245058"/>
              <a:ext cx="409967" cy="1128408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4E74CB4-0576-4FB1-A337-8781D18F3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507568">
              <a:off x="4077652" y="3909334"/>
              <a:ext cx="400583" cy="1006793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297A26C8-AB05-4A13-BBFE-8BE48C071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324933">
              <a:off x="5668395" y="4203829"/>
              <a:ext cx="474005" cy="1059732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A55692A1-8B2C-4D7E-8CC8-4D76EBCF4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743958">
              <a:off x="6002291" y="3919852"/>
              <a:ext cx="508166" cy="1176570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4ED99CDD-97A1-4A3C-963C-73D1C1F24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70435">
              <a:off x="3853836" y="1693601"/>
              <a:ext cx="533921" cy="1207195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B460C2F8-7919-4ACF-8438-D4BB4ACDF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192866">
              <a:off x="4258086" y="4056063"/>
              <a:ext cx="502781" cy="1021745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3DA76E98-0A45-41EE-8BE6-4E5B10265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896849">
              <a:off x="3849254" y="3591255"/>
              <a:ext cx="435830" cy="942826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63886CBB-14D7-4242-A840-618D53FCC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19269">
              <a:off x="5466231" y="1459150"/>
              <a:ext cx="456852" cy="981514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E06DC757-26DF-4607-A129-E06F7E3E6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55162">
              <a:off x="4756736" y="1371192"/>
              <a:ext cx="374382" cy="1050908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EBB8585A-4FE8-491C-8D87-0C6FB29F7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17554">
              <a:off x="3645237" y="2241105"/>
              <a:ext cx="756595" cy="933854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4055E079-A1A6-417A-84C4-7868CAEAA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52223" flipH="1">
              <a:off x="6352484" y="3625403"/>
              <a:ext cx="339873" cy="1168282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2769E350-C73C-4C66-B370-3816559F5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383053">
              <a:off x="5172378" y="4251316"/>
              <a:ext cx="420039" cy="1058527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FE656A21-37FC-47E0-970B-6CA2994FA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141579">
              <a:off x="4519692" y="4227260"/>
              <a:ext cx="541528" cy="1018916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2475C162-1467-4D5A-839D-2A3C5CDA8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549334" y="2502346"/>
              <a:ext cx="689038" cy="1001947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C3A33095-02EA-4DD7-B511-2045B8D1D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609444">
              <a:off x="3722454" y="3117768"/>
              <a:ext cx="401076" cy="1016257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CC4B19F9-4307-44A0-A229-C26EB36E1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4501" flipH="1">
              <a:off x="5802934" y="1638351"/>
              <a:ext cx="378492" cy="951654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CC16A85F-8543-487B-BBDF-CD2A67853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93706" flipH="1">
              <a:off x="6304567" y="1888903"/>
              <a:ext cx="649250" cy="1209598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4AF761E3-E3FF-43D7-A8F2-6A05840F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66816">
              <a:off x="6354561" y="2761553"/>
              <a:ext cx="689671" cy="91808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1EBF62B-9248-42AC-8E3C-72F3F3EF70EC}"/>
              </a:ext>
            </a:extLst>
          </p:cNvPr>
          <p:cNvGrpSpPr/>
          <p:nvPr/>
        </p:nvGrpSpPr>
        <p:grpSpPr>
          <a:xfrm>
            <a:off x="2525831" y="1412875"/>
            <a:ext cx="3922381" cy="4150786"/>
            <a:chOff x="3392879" y="1245058"/>
            <a:chExt cx="3841112" cy="406478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8E899A0-16E7-44CB-ACCA-1AC7A213F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5851" y="2306871"/>
              <a:ext cx="2060848" cy="2060848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02CB6EB-A757-42EF-8538-E845D8119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08216">
              <a:off x="6047717" y="1827007"/>
              <a:ext cx="608030" cy="1014153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EFDF134-FF6A-4618-8AAE-953A9C345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75757">
              <a:off x="4257034" y="1496999"/>
              <a:ext cx="473625" cy="107945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714378F-FC05-485E-8E91-032331FC9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207371">
              <a:off x="6305162" y="3219550"/>
              <a:ext cx="632098" cy="903909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34D51EF-AF14-40B9-BD23-D386BDBE6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4173" y="1245058"/>
              <a:ext cx="409967" cy="112840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BEE6061-D73C-4318-A4EE-D444D31E3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507568">
              <a:off x="4077652" y="3909334"/>
              <a:ext cx="400583" cy="100679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C243DCE-13C5-4EA9-B164-E0B039A3E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324933">
              <a:off x="5668395" y="4203829"/>
              <a:ext cx="474005" cy="105973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9C06990-AF39-4C38-BEDC-3C111DB82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743958">
              <a:off x="6002291" y="3919852"/>
              <a:ext cx="508166" cy="117657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527DC0E-4E9D-4767-8C4C-9459FCED9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70435">
              <a:off x="3853836" y="1693601"/>
              <a:ext cx="533921" cy="1207195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26AEF89-26FA-4C4C-A718-754AA55A4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192866">
              <a:off x="4258086" y="4056063"/>
              <a:ext cx="502781" cy="1021745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E685FCC-C85C-4C24-889E-29665B8B5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896849">
              <a:off x="3849254" y="3591255"/>
              <a:ext cx="435830" cy="942826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9DADE-5108-4EBF-9E90-EB9BFE063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19269">
              <a:off x="5466231" y="1459150"/>
              <a:ext cx="456852" cy="981514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689D4C6-B7F9-41B6-8032-417B705FE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55162">
              <a:off x="4756736" y="1371192"/>
              <a:ext cx="374382" cy="1050908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5BFDD0A-6628-4759-A542-C0077DE0B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17554">
              <a:off x="3645237" y="2241105"/>
              <a:ext cx="756595" cy="933854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66D47E7-3D5F-4AD0-84B2-74E12617F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52223" flipH="1">
              <a:off x="6352484" y="3625403"/>
              <a:ext cx="339873" cy="1168282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37C412F-187E-46DE-8A18-CA3F45B92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383053">
              <a:off x="5172378" y="4251316"/>
              <a:ext cx="420039" cy="1058527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059925B-19A0-4C7F-8375-7F7204D94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141579">
              <a:off x="4519692" y="4227260"/>
              <a:ext cx="541528" cy="1018916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B173E06-0600-4007-AB28-9D4335318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549334" y="2502346"/>
              <a:ext cx="689038" cy="1001947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B0392ED-3634-421C-B185-3B8BF71D9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609444">
              <a:off x="3722454" y="3117768"/>
              <a:ext cx="401076" cy="1016257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DD858BC7-3E7E-48DC-BE48-3C2C9D6B2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4501" flipH="1">
              <a:off x="5802934" y="1638351"/>
              <a:ext cx="378492" cy="951654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574E15C-B119-4EBD-A980-A1403B4F4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93706" flipH="1">
              <a:off x="6304567" y="1888903"/>
              <a:ext cx="649250" cy="1209598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16FAFCF-D40A-4839-9696-4541F4822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66816">
              <a:off x="6354561" y="2761553"/>
              <a:ext cx="689671" cy="918084"/>
            </a:xfrm>
            <a:prstGeom prst="rect">
              <a:avLst/>
            </a:prstGeom>
          </p:spPr>
        </p:pic>
      </p:grpSp>
      <p:sp>
        <p:nvSpPr>
          <p:cNvPr id="54" name="Content Placeholder 15">
            <a:extLst>
              <a:ext uri="{FF2B5EF4-FFF2-40B4-BE49-F238E27FC236}">
                <a16:creationId xmlns:a16="http://schemas.microsoft.com/office/drawing/2014/main" id="{2C9AD93A-2754-48EA-ADDE-2E82266BC720}"/>
              </a:ext>
            </a:extLst>
          </p:cNvPr>
          <p:cNvSpPr txBox="1">
            <a:spLocks/>
          </p:cNvSpPr>
          <p:nvPr/>
        </p:nvSpPr>
        <p:spPr>
          <a:xfrm>
            <a:off x="597287" y="1234617"/>
            <a:ext cx="1829802" cy="1765259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dirty="0">
                <a:sym typeface="Wingdings" panose="05000000000000000000" pitchFamily="2" charset="2"/>
              </a:rPr>
              <a:t>La fel ca în viața reală, respectăm diversitatea și atunci când folosim Internetul.</a:t>
            </a:r>
          </a:p>
        </p:txBody>
      </p:sp>
      <p:sp>
        <p:nvSpPr>
          <p:cNvPr id="55" name="Content Placeholder 15">
            <a:extLst>
              <a:ext uri="{FF2B5EF4-FFF2-40B4-BE49-F238E27FC236}">
                <a16:creationId xmlns:a16="http://schemas.microsoft.com/office/drawing/2014/main" id="{F1C79EAF-5F8B-43B7-BF7B-1D35946DFDA0}"/>
              </a:ext>
            </a:extLst>
          </p:cNvPr>
          <p:cNvSpPr txBox="1">
            <a:spLocks/>
          </p:cNvSpPr>
          <p:nvPr/>
        </p:nvSpPr>
        <p:spPr>
          <a:xfrm>
            <a:off x="449422" y="4327519"/>
            <a:ext cx="2751335" cy="2474394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dirty="0">
                <a:sym typeface="Wingdings" panose="05000000000000000000" pitchFamily="2" charset="2"/>
              </a:rPr>
              <a:t>Internetul poate fi un loc în care oameni diferiți se adună împreună, indiferent de locul din care provin sau felul în care arată.</a:t>
            </a:r>
          </a:p>
        </p:txBody>
      </p:sp>
      <p:sp>
        <p:nvSpPr>
          <p:cNvPr id="56" name="Content Placeholder 15">
            <a:extLst>
              <a:ext uri="{FF2B5EF4-FFF2-40B4-BE49-F238E27FC236}">
                <a16:creationId xmlns:a16="http://schemas.microsoft.com/office/drawing/2014/main" id="{8B58D5E5-3FFC-4B90-AA83-39DC7E5A2E09}"/>
              </a:ext>
            </a:extLst>
          </p:cNvPr>
          <p:cNvSpPr txBox="1">
            <a:spLocks/>
          </p:cNvSpPr>
          <p:nvPr/>
        </p:nvSpPr>
        <p:spPr>
          <a:xfrm>
            <a:off x="6423855" y="1976680"/>
            <a:ext cx="2023523" cy="1765259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dirty="0">
                <a:sym typeface="Wingdings" panose="05000000000000000000" pitchFamily="2" charset="2"/>
              </a:rPr>
              <a:t>Trebuie să ne asigurăm că nu jignim sau supărăm alte persoane atunci când suntem online. Trebuie să ne comportăm frumos, ca și cum am fi față în față.</a:t>
            </a:r>
          </a:p>
        </p:txBody>
      </p:sp>
    </p:spTree>
    <p:extLst>
      <p:ext uri="{BB962C8B-B14F-4D97-AF65-F5344CB8AC3E}">
        <p14:creationId xmlns:p14="http://schemas.microsoft.com/office/powerpoint/2010/main" val="275153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1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2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81481E-6 L -0.07014 0.1097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7" y="548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220000" y="22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3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00A7E7"/>
                </a:solidFill>
              </a:rPr>
              <a:t>Cum putem face o diferență?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F2595D0-A076-4742-9BD4-7A236F166D24}"/>
              </a:ext>
            </a:extLst>
          </p:cNvPr>
          <p:cNvGrpSpPr/>
          <p:nvPr/>
        </p:nvGrpSpPr>
        <p:grpSpPr>
          <a:xfrm>
            <a:off x="347032" y="1351440"/>
            <a:ext cx="6484074" cy="1060290"/>
            <a:chOff x="347031" y="1580040"/>
            <a:chExt cx="8041319" cy="820748"/>
          </a:xfrm>
        </p:grpSpPr>
        <p:sp>
          <p:nvSpPr>
            <p:cNvPr id="20" name="Rectangle: Top Corners Rounded 19">
              <a:extLst>
                <a:ext uri="{FF2B5EF4-FFF2-40B4-BE49-F238E27FC236}">
                  <a16:creationId xmlns:a16="http://schemas.microsoft.com/office/drawing/2014/main" id="{7A122EA9-A99A-471B-9C7C-38AC11B3D9ED}"/>
                </a:ext>
              </a:extLst>
            </p:cNvPr>
            <p:cNvSpPr/>
            <p:nvPr/>
          </p:nvSpPr>
          <p:spPr>
            <a:xfrm rot="5400000">
              <a:off x="4006941" y="-2078558"/>
              <a:ext cx="722811" cy="8040007"/>
            </a:xfrm>
            <a:prstGeom prst="round2SameRect">
              <a:avLst>
                <a:gd name="adj1" fmla="val 44445"/>
                <a:gd name="adj2" fmla="val 0"/>
              </a:avLst>
            </a:prstGeom>
            <a:solidFill>
              <a:srgbClr val="01A6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ight Triangle 20">
              <a:extLst>
                <a:ext uri="{FF2B5EF4-FFF2-40B4-BE49-F238E27FC236}">
                  <a16:creationId xmlns:a16="http://schemas.microsoft.com/office/drawing/2014/main" id="{665961A4-6DF2-47DD-A2D7-BF0EEC8225BB}"/>
                </a:ext>
              </a:extLst>
            </p:cNvPr>
            <p:cNvSpPr/>
            <p:nvPr/>
          </p:nvSpPr>
          <p:spPr>
            <a:xfrm flipH="1" flipV="1">
              <a:off x="347031" y="2302525"/>
              <a:ext cx="98263" cy="98263"/>
            </a:xfrm>
            <a:prstGeom prst="rtTriangle">
              <a:avLst/>
            </a:prstGeom>
            <a:solidFill>
              <a:srgbClr val="013F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3" name="Content Placeholder 15">
            <a:extLst>
              <a:ext uri="{FF2B5EF4-FFF2-40B4-BE49-F238E27FC236}">
                <a16:creationId xmlns:a16="http://schemas.microsoft.com/office/drawing/2014/main" id="{E872E5E0-4201-4223-AEAB-BD2C59B03108}"/>
              </a:ext>
            </a:extLst>
          </p:cNvPr>
          <p:cNvSpPr txBox="1">
            <a:spLocks/>
          </p:cNvSpPr>
          <p:nvPr/>
        </p:nvSpPr>
        <p:spPr>
          <a:xfrm>
            <a:off x="520745" y="1436494"/>
            <a:ext cx="6310361" cy="685800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Cum putem lua parte la crearea unui Internet mai bun?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8B1C952-3070-481D-B91E-BB5927E94CB6}"/>
              </a:ext>
            </a:extLst>
          </p:cNvPr>
          <p:cNvGrpSpPr/>
          <p:nvPr/>
        </p:nvGrpSpPr>
        <p:grpSpPr>
          <a:xfrm>
            <a:off x="1521146" y="2703127"/>
            <a:ext cx="6436991" cy="1643215"/>
            <a:chOff x="648328" y="2869440"/>
            <a:chExt cx="3733640" cy="2293538"/>
          </a:xfrm>
        </p:grpSpPr>
        <p:sp>
          <p:nvSpPr>
            <p:cNvPr id="9" name="Rounded Rectangle 31">
              <a:extLst>
                <a:ext uri="{FF2B5EF4-FFF2-40B4-BE49-F238E27FC236}">
                  <a16:creationId xmlns:a16="http://schemas.microsoft.com/office/drawing/2014/main" id="{FEC42F2C-0881-45BA-8154-693E2448B752}"/>
                </a:ext>
              </a:extLst>
            </p:cNvPr>
            <p:cNvSpPr/>
            <p:nvPr/>
          </p:nvSpPr>
          <p:spPr bwMode="auto">
            <a:xfrm>
              <a:off x="648328" y="2869440"/>
              <a:ext cx="3733640" cy="2293538"/>
            </a:xfrm>
            <a:prstGeom prst="roundRect">
              <a:avLst>
                <a:gd name="adj" fmla="val 6409"/>
              </a:avLst>
            </a:prstGeom>
            <a:solidFill>
              <a:srgbClr val="F08114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350" dirty="0">
                  <a:latin typeface="Twinkl" pitchFamily="50" charset="0"/>
                </a:rPr>
                <a:t>  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85E8FA-DEDF-4B24-8565-257BDC410F63}"/>
                </a:ext>
              </a:extLst>
            </p:cNvPr>
            <p:cNvSpPr/>
            <p:nvPr/>
          </p:nvSpPr>
          <p:spPr>
            <a:xfrm>
              <a:off x="1222290" y="2992164"/>
              <a:ext cx="3108820" cy="2061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Fii responsabil </a:t>
              </a:r>
              <a:r>
                <a:rPr lang="en-GB" dirty="0">
                  <a:solidFill>
                    <a:schemeClr val="bg1"/>
                  </a:solidFill>
                  <a:sym typeface="Wingdings" panose="05000000000000000000" pitchFamily="2" charset="2"/>
                </a:rPr>
                <a:t>– Asigură-te că folosești site-uri sigure și cere permisiunea unui adult înainte de a intra online. Spune imediat unui adult de încredere dacă vezi sau se întâmplă ceva ce te face să te simți inconfortabil sau în nesiguranță. 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E94A48-8FDA-4DEC-9D77-4A40841D334B}"/>
              </a:ext>
            </a:extLst>
          </p:cNvPr>
          <p:cNvGrpSpPr/>
          <p:nvPr/>
        </p:nvGrpSpPr>
        <p:grpSpPr>
          <a:xfrm>
            <a:off x="1190625" y="4467307"/>
            <a:ext cx="6575516" cy="1477328"/>
            <a:chOff x="-643425" y="3167914"/>
            <a:chExt cx="4469924" cy="1395061"/>
          </a:xfrm>
        </p:grpSpPr>
        <p:sp>
          <p:nvSpPr>
            <p:cNvPr id="12" name="Rounded Rectangle 31">
              <a:extLst>
                <a:ext uri="{FF2B5EF4-FFF2-40B4-BE49-F238E27FC236}">
                  <a16:creationId xmlns:a16="http://schemas.microsoft.com/office/drawing/2014/main" id="{DF273FDF-6E89-4185-9CA3-C76759CE54D9}"/>
                </a:ext>
              </a:extLst>
            </p:cNvPr>
            <p:cNvSpPr/>
            <p:nvPr/>
          </p:nvSpPr>
          <p:spPr bwMode="auto">
            <a:xfrm>
              <a:off x="-643425" y="3378175"/>
              <a:ext cx="4469924" cy="1157594"/>
            </a:xfrm>
            <a:prstGeom prst="roundRect">
              <a:avLst>
                <a:gd name="adj" fmla="val 6409"/>
              </a:avLst>
            </a:prstGeom>
            <a:solidFill>
              <a:srgbClr val="009385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350" dirty="0">
                  <a:latin typeface="Twinkl" pitchFamily="50" charset="0"/>
                </a:rPr>
                <a:t>  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A6FCA04-7E34-4A78-ACE6-260F9F3D52D5}"/>
                </a:ext>
              </a:extLst>
            </p:cNvPr>
            <p:cNvSpPr/>
            <p:nvPr/>
          </p:nvSpPr>
          <p:spPr>
            <a:xfrm>
              <a:off x="-581178" y="3167914"/>
              <a:ext cx="3555878" cy="1395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7800"/>
              <a:endParaRPr lang="en-GB" dirty="0">
                <a:solidFill>
                  <a:schemeClr val="bg1"/>
                </a:solidFill>
              </a:endParaRPr>
            </a:p>
            <a:p>
              <a:r>
                <a:rPr lang="en-GB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Fii respectuos </a:t>
              </a:r>
              <a:r>
                <a:rPr lang="en-GB" dirty="0">
                  <a:solidFill>
                    <a:schemeClr val="bg1"/>
                  </a:solidFill>
                  <a:sym typeface="Wingdings" panose="05000000000000000000" pitchFamily="2" charset="2"/>
                </a:rPr>
                <a:t>– Fii amabil chiar și atunci când folosești Internetul! Tratează-i pe ceilalți cu respect și acceptă faptul că suntem cu toții diferiți.</a:t>
              </a: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816B3B51-3B68-430A-8BE4-B447EF9E4F05}"/>
              </a:ext>
            </a:extLst>
          </p:cNvPr>
          <p:cNvSpPr/>
          <p:nvPr/>
        </p:nvSpPr>
        <p:spPr>
          <a:xfrm>
            <a:off x="6631329" y="4547803"/>
            <a:ext cx="1666800" cy="1666799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93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2A69088-B24B-4088-86E7-15EE8A662FFC}"/>
              </a:ext>
            </a:extLst>
          </p:cNvPr>
          <p:cNvGrpSpPr/>
          <p:nvPr/>
        </p:nvGrpSpPr>
        <p:grpSpPr>
          <a:xfrm>
            <a:off x="756205" y="2557240"/>
            <a:ext cx="1666801" cy="2001796"/>
            <a:chOff x="756205" y="2792626"/>
            <a:chExt cx="1666801" cy="200179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168EC99-86BC-4F16-AA54-82B799A2F232}"/>
                </a:ext>
              </a:extLst>
            </p:cNvPr>
            <p:cNvSpPr/>
            <p:nvPr/>
          </p:nvSpPr>
          <p:spPr>
            <a:xfrm>
              <a:off x="756205" y="2922809"/>
              <a:ext cx="1666801" cy="16668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081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DB863D7-78E8-4D27-8479-BC3B7F2EA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85739" y="2792626"/>
              <a:ext cx="1510608" cy="200179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BEB052-2E60-44A1-87F3-41A2AFCE3D80}"/>
              </a:ext>
            </a:extLst>
          </p:cNvPr>
          <p:cNvGrpSpPr/>
          <p:nvPr/>
        </p:nvGrpSpPr>
        <p:grpSpPr>
          <a:xfrm>
            <a:off x="6277092" y="4746729"/>
            <a:ext cx="1917407" cy="1569308"/>
            <a:chOff x="6192871" y="4855013"/>
            <a:chExt cx="1917407" cy="156930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3CBEB01-71F8-44DE-BFD4-2B1393AA22D1}"/>
                </a:ext>
              </a:extLst>
            </p:cNvPr>
            <p:cNvSpPr/>
            <p:nvPr/>
          </p:nvSpPr>
          <p:spPr>
            <a:xfrm>
              <a:off x="6428875" y="5249781"/>
              <a:ext cx="649704" cy="2887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DE544AC-B4F7-4219-A5E7-B4EC0A05A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2871" y="4855013"/>
              <a:ext cx="1917407" cy="15693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344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00A7E7"/>
                </a:solidFill>
              </a:rPr>
              <a:t>Cum putem face o diferență?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8B1C952-3070-481D-B91E-BB5927E94CB6}"/>
              </a:ext>
            </a:extLst>
          </p:cNvPr>
          <p:cNvGrpSpPr/>
          <p:nvPr/>
        </p:nvGrpSpPr>
        <p:grpSpPr>
          <a:xfrm>
            <a:off x="1711646" y="2813562"/>
            <a:ext cx="6436991" cy="1195336"/>
            <a:chOff x="648328" y="3175218"/>
            <a:chExt cx="3733640" cy="1668405"/>
          </a:xfrm>
        </p:grpSpPr>
        <p:sp>
          <p:nvSpPr>
            <p:cNvPr id="9" name="Rounded Rectangle 31">
              <a:extLst>
                <a:ext uri="{FF2B5EF4-FFF2-40B4-BE49-F238E27FC236}">
                  <a16:creationId xmlns:a16="http://schemas.microsoft.com/office/drawing/2014/main" id="{FEC42F2C-0881-45BA-8154-693E2448B752}"/>
                </a:ext>
              </a:extLst>
            </p:cNvPr>
            <p:cNvSpPr/>
            <p:nvPr/>
          </p:nvSpPr>
          <p:spPr bwMode="auto">
            <a:xfrm>
              <a:off x="648328" y="3175218"/>
              <a:ext cx="3733640" cy="1668405"/>
            </a:xfrm>
            <a:prstGeom prst="roundRect">
              <a:avLst>
                <a:gd name="adj" fmla="val 6409"/>
              </a:avLst>
            </a:prstGeom>
            <a:solidFill>
              <a:srgbClr val="8C358A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350" dirty="0">
                  <a:latin typeface="Twinkl" pitchFamily="50" charset="0"/>
                </a:rPr>
                <a:t>  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85E8FA-DEDF-4B24-8565-257BDC410F63}"/>
                </a:ext>
              </a:extLst>
            </p:cNvPr>
            <p:cNvSpPr/>
            <p:nvPr/>
          </p:nvSpPr>
          <p:spPr>
            <a:xfrm>
              <a:off x="1226337" y="3351808"/>
              <a:ext cx="3108820" cy="1288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Fii critic </a:t>
              </a:r>
              <a:r>
                <a:rPr lang="en-GB" dirty="0">
                  <a:solidFill>
                    <a:schemeClr val="bg1"/>
                  </a:solidFill>
                  <a:sym typeface="Wingdings" panose="05000000000000000000" pitchFamily="2" charset="2"/>
                </a:rPr>
                <a:t>– Nu crede tot ce vezi sau citești online. Verifică informațiile pe mai multe site-uri și ai grijă la păcălelile și înșelătoriile online.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E94A48-8FDA-4DEC-9D77-4A40841D334B}"/>
              </a:ext>
            </a:extLst>
          </p:cNvPr>
          <p:cNvGrpSpPr/>
          <p:nvPr/>
        </p:nvGrpSpPr>
        <p:grpSpPr>
          <a:xfrm>
            <a:off x="952500" y="4416648"/>
            <a:ext cx="6202062" cy="1829971"/>
            <a:chOff x="-643425" y="3096402"/>
            <a:chExt cx="4469924" cy="1737641"/>
          </a:xfrm>
        </p:grpSpPr>
        <p:sp>
          <p:nvSpPr>
            <p:cNvPr id="12" name="Rounded Rectangle 31">
              <a:extLst>
                <a:ext uri="{FF2B5EF4-FFF2-40B4-BE49-F238E27FC236}">
                  <a16:creationId xmlns:a16="http://schemas.microsoft.com/office/drawing/2014/main" id="{DF273FDF-6E89-4185-9CA3-C76759CE54D9}"/>
                </a:ext>
              </a:extLst>
            </p:cNvPr>
            <p:cNvSpPr/>
            <p:nvPr/>
          </p:nvSpPr>
          <p:spPr bwMode="auto">
            <a:xfrm>
              <a:off x="-643425" y="3378175"/>
              <a:ext cx="4469924" cy="1157594"/>
            </a:xfrm>
            <a:prstGeom prst="roundRect">
              <a:avLst>
                <a:gd name="adj" fmla="val 6409"/>
              </a:avLst>
            </a:prstGeom>
            <a:solidFill>
              <a:srgbClr val="009644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350" dirty="0">
                  <a:latin typeface="Twinkl" pitchFamily="50" charset="0"/>
                </a:rPr>
                <a:t>  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A6FCA04-7E34-4A78-ACE6-260F9F3D52D5}"/>
                </a:ext>
              </a:extLst>
            </p:cNvPr>
            <p:cNvSpPr/>
            <p:nvPr/>
          </p:nvSpPr>
          <p:spPr>
            <a:xfrm>
              <a:off x="-571216" y="3096402"/>
              <a:ext cx="3836811" cy="17376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7800"/>
              <a:endParaRPr lang="en-GB" dirty="0">
                <a:solidFill>
                  <a:schemeClr val="bg1"/>
                </a:solidFill>
              </a:endParaRPr>
            </a:p>
            <a:p>
              <a:r>
                <a:rPr lang="en-GB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Fii creativ </a:t>
              </a:r>
              <a:r>
                <a:rPr lang="en-GB" dirty="0">
                  <a:solidFill>
                    <a:schemeClr val="bg1"/>
                  </a:solidFill>
                  <a:sym typeface="Wingdings" panose="05000000000000000000" pitchFamily="2" charset="2"/>
                </a:rPr>
                <a:t>– Folosește Internetul pentru a învăța, a te juca și a ține legătura cu rudele și prietenii. Internetul îți oferă posibilitatea să împărtășești idei și să înveți noi abilități. </a:t>
              </a:r>
              <a:endParaRPr lang="en-GB" b="1" dirty="0">
                <a:solidFill>
                  <a:schemeClr val="bg1"/>
                </a:solidFill>
                <a:sym typeface="Wingdings" panose="05000000000000000000" pitchFamily="2" charset="2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98244DC-BAB2-4B31-A499-5A0EF842DA87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6" t="11735" r="-671" b="-121"/>
          <a:stretch/>
        </p:blipFill>
        <p:spPr>
          <a:xfrm>
            <a:off x="996028" y="2646825"/>
            <a:ext cx="1666800" cy="1666874"/>
          </a:xfrm>
          <a:prstGeom prst="ellipse">
            <a:avLst/>
          </a:prstGeom>
          <a:solidFill>
            <a:schemeClr val="bg1"/>
          </a:solidFill>
          <a:ln w="28575">
            <a:solidFill>
              <a:srgbClr val="8C358A"/>
            </a:solidFill>
          </a:ln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6234905-C913-4257-BE25-412D30BEC380}"/>
              </a:ext>
            </a:extLst>
          </p:cNvPr>
          <p:cNvGrpSpPr/>
          <p:nvPr/>
        </p:nvGrpSpPr>
        <p:grpSpPr>
          <a:xfrm>
            <a:off x="1036163" y="2079028"/>
            <a:ext cx="1700847" cy="1666874"/>
            <a:chOff x="4093167" y="2611476"/>
            <a:chExt cx="1700847" cy="166687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921620A-E8FE-4E92-899C-E7A3F777D4B0}"/>
                </a:ext>
              </a:extLst>
            </p:cNvPr>
            <p:cNvPicPr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" t="-18183" r="-3209" b="29798"/>
            <a:stretch/>
          </p:blipFill>
          <p:spPr>
            <a:xfrm>
              <a:off x="4093167" y="2611476"/>
              <a:ext cx="1666800" cy="1666874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4B3BCFB-F732-4EBB-8E86-495AA3CD1B98}"/>
                </a:ext>
              </a:extLst>
            </p:cNvPr>
            <p:cNvSpPr/>
            <p:nvPr/>
          </p:nvSpPr>
          <p:spPr>
            <a:xfrm>
              <a:off x="5096153" y="3617422"/>
              <a:ext cx="562131" cy="589613"/>
            </a:xfrm>
            <a:custGeom>
              <a:avLst/>
              <a:gdLst>
                <a:gd name="connsiteX0" fmla="*/ 144905 w 562131"/>
                <a:gd name="connsiteY0" fmla="*/ 0 h 589613"/>
                <a:gd name="connsiteX1" fmla="*/ 104931 w 562131"/>
                <a:gd name="connsiteY1" fmla="*/ 139908 h 589613"/>
                <a:gd name="connsiteX2" fmla="*/ 107429 w 562131"/>
                <a:gd name="connsiteY2" fmla="*/ 187377 h 589613"/>
                <a:gd name="connsiteX3" fmla="*/ 87442 w 562131"/>
                <a:gd name="connsiteY3" fmla="*/ 227351 h 589613"/>
                <a:gd name="connsiteX4" fmla="*/ 69954 w 562131"/>
                <a:gd name="connsiteY4" fmla="*/ 242341 h 589613"/>
                <a:gd name="connsiteX5" fmla="*/ 59960 w 562131"/>
                <a:gd name="connsiteY5" fmla="*/ 267324 h 589613"/>
                <a:gd name="connsiteX6" fmla="*/ 54964 w 562131"/>
                <a:gd name="connsiteY6" fmla="*/ 282315 h 589613"/>
                <a:gd name="connsiteX7" fmla="*/ 52465 w 562131"/>
                <a:gd name="connsiteY7" fmla="*/ 299803 h 589613"/>
                <a:gd name="connsiteX8" fmla="*/ 47469 w 562131"/>
                <a:gd name="connsiteY8" fmla="*/ 322288 h 589613"/>
                <a:gd name="connsiteX9" fmla="*/ 27482 w 562131"/>
                <a:gd name="connsiteY9" fmla="*/ 352269 h 589613"/>
                <a:gd name="connsiteX10" fmla="*/ 0 w 562131"/>
                <a:gd name="connsiteY10" fmla="*/ 462197 h 589613"/>
                <a:gd name="connsiteX11" fmla="*/ 354767 w 562131"/>
                <a:gd name="connsiteY11" fmla="*/ 589613 h 589613"/>
                <a:gd name="connsiteX12" fmla="*/ 369757 w 562131"/>
                <a:gd name="connsiteY12" fmla="*/ 532151 h 589613"/>
                <a:gd name="connsiteX13" fmla="*/ 354767 w 562131"/>
                <a:gd name="connsiteY13" fmla="*/ 467193 h 589613"/>
                <a:gd name="connsiteX14" fmla="*/ 379751 w 562131"/>
                <a:gd name="connsiteY14" fmla="*/ 394741 h 589613"/>
                <a:gd name="connsiteX15" fmla="*/ 394741 w 562131"/>
                <a:gd name="connsiteY15" fmla="*/ 334780 h 589613"/>
                <a:gd name="connsiteX16" fmla="*/ 412229 w 562131"/>
                <a:gd name="connsiteY16" fmla="*/ 324787 h 589613"/>
                <a:gd name="connsiteX17" fmla="*/ 432216 w 562131"/>
                <a:gd name="connsiteY17" fmla="*/ 354767 h 589613"/>
                <a:gd name="connsiteX18" fmla="*/ 422223 w 562131"/>
                <a:gd name="connsiteY18" fmla="*/ 429718 h 589613"/>
                <a:gd name="connsiteX19" fmla="*/ 427219 w 562131"/>
                <a:gd name="connsiteY19" fmla="*/ 449705 h 589613"/>
                <a:gd name="connsiteX20" fmla="*/ 454701 w 562131"/>
                <a:gd name="connsiteY20" fmla="*/ 389744 h 589613"/>
                <a:gd name="connsiteX21" fmla="*/ 482183 w 562131"/>
                <a:gd name="connsiteY21" fmla="*/ 299803 h 589613"/>
                <a:gd name="connsiteX22" fmla="*/ 482183 w 562131"/>
                <a:gd name="connsiteY22" fmla="*/ 222354 h 589613"/>
                <a:gd name="connsiteX23" fmla="*/ 499672 w 562131"/>
                <a:gd name="connsiteY23" fmla="*/ 204865 h 589613"/>
                <a:gd name="connsiteX24" fmla="*/ 522157 w 562131"/>
                <a:gd name="connsiteY24" fmla="*/ 222354 h 589613"/>
                <a:gd name="connsiteX25" fmla="*/ 562131 w 562131"/>
                <a:gd name="connsiteY25" fmla="*/ 52465 h 589613"/>
                <a:gd name="connsiteX26" fmla="*/ 144905 w 562131"/>
                <a:gd name="connsiteY26" fmla="*/ 0 h 589613"/>
                <a:gd name="connsiteX0" fmla="*/ 144905 w 562131"/>
                <a:gd name="connsiteY0" fmla="*/ 0 h 589613"/>
                <a:gd name="connsiteX1" fmla="*/ 104931 w 562131"/>
                <a:gd name="connsiteY1" fmla="*/ 139908 h 589613"/>
                <a:gd name="connsiteX2" fmla="*/ 107429 w 562131"/>
                <a:gd name="connsiteY2" fmla="*/ 187377 h 589613"/>
                <a:gd name="connsiteX3" fmla="*/ 87442 w 562131"/>
                <a:gd name="connsiteY3" fmla="*/ 227351 h 589613"/>
                <a:gd name="connsiteX4" fmla="*/ 69954 w 562131"/>
                <a:gd name="connsiteY4" fmla="*/ 242341 h 589613"/>
                <a:gd name="connsiteX5" fmla="*/ 59960 w 562131"/>
                <a:gd name="connsiteY5" fmla="*/ 267324 h 589613"/>
                <a:gd name="connsiteX6" fmla="*/ 54964 w 562131"/>
                <a:gd name="connsiteY6" fmla="*/ 282315 h 589613"/>
                <a:gd name="connsiteX7" fmla="*/ 52465 w 562131"/>
                <a:gd name="connsiteY7" fmla="*/ 299803 h 589613"/>
                <a:gd name="connsiteX8" fmla="*/ 47469 w 562131"/>
                <a:gd name="connsiteY8" fmla="*/ 322288 h 589613"/>
                <a:gd name="connsiteX9" fmla="*/ 27482 w 562131"/>
                <a:gd name="connsiteY9" fmla="*/ 352269 h 589613"/>
                <a:gd name="connsiteX10" fmla="*/ 0 w 562131"/>
                <a:gd name="connsiteY10" fmla="*/ 462197 h 589613"/>
                <a:gd name="connsiteX11" fmla="*/ 354767 w 562131"/>
                <a:gd name="connsiteY11" fmla="*/ 589613 h 589613"/>
                <a:gd name="connsiteX12" fmla="*/ 369757 w 562131"/>
                <a:gd name="connsiteY12" fmla="*/ 532151 h 589613"/>
                <a:gd name="connsiteX13" fmla="*/ 354767 w 562131"/>
                <a:gd name="connsiteY13" fmla="*/ 467193 h 589613"/>
                <a:gd name="connsiteX14" fmla="*/ 379751 w 562131"/>
                <a:gd name="connsiteY14" fmla="*/ 394741 h 589613"/>
                <a:gd name="connsiteX15" fmla="*/ 394741 w 562131"/>
                <a:gd name="connsiteY15" fmla="*/ 334780 h 589613"/>
                <a:gd name="connsiteX16" fmla="*/ 412229 w 562131"/>
                <a:gd name="connsiteY16" fmla="*/ 324787 h 589613"/>
                <a:gd name="connsiteX17" fmla="*/ 432216 w 562131"/>
                <a:gd name="connsiteY17" fmla="*/ 354767 h 589613"/>
                <a:gd name="connsiteX18" fmla="*/ 422223 w 562131"/>
                <a:gd name="connsiteY18" fmla="*/ 429718 h 589613"/>
                <a:gd name="connsiteX19" fmla="*/ 427219 w 562131"/>
                <a:gd name="connsiteY19" fmla="*/ 449705 h 589613"/>
                <a:gd name="connsiteX20" fmla="*/ 454701 w 562131"/>
                <a:gd name="connsiteY20" fmla="*/ 389744 h 589613"/>
                <a:gd name="connsiteX21" fmla="*/ 482183 w 562131"/>
                <a:gd name="connsiteY21" fmla="*/ 299803 h 589613"/>
                <a:gd name="connsiteX22" fmla="*/ 482183 w 562131"/>
                <a:gd name="connsiteY22" fmla="*/ 222354 h 589613"/>
                <a:gd name="connsiteX23" fmla="*/ 505003 w 562131"/>
                <a:gd name="connsiteY23" fmla="*/ 204865 h 589613"/>
                <a:gd name="connsiteX24" fmla="*/ 522157 w 562131"/>
                <a:gd name="connsiteY24" fmla="*/ 222354 h 589613"/>
                <a:gd name="connsiteX25" fmla="*/ 562131 w 562131"/>
                <a:gd name="connsiteY25" fmla="*/ 52465 h 589613"/>
                <a:gd name="connsiteX26" fmla="*/ 144905 w 562131"/>
                <a:gd name="connsiteY26" fmla="*/ 0 h 589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62131" h="589613">
                  <a:moveTo>
                    <a:pt x="144905" y="0"/>
                  </a:moveTo>
                  <a:lnTo>
                    <a:pt x="104931" y="139908"/>
                  </a:lnTo>
                  <a:lnTo>
                    <a:pt x="107429" y="187377"/>
                  </a:lnTo>
                  <a:lnTo>
                    <a:pt x="87442" y="227351"/>
                  </a:lnTo>
                  <a:lnTo>
                    <a:pt x="69954" y="242341"/>
                  </a:lnTo>
                  <a:cubicBezTo>
                    <a:pt x="66623" y="250669"/>
                    <a:pt x="63109" y="258926"/>
                    <a:pt x="59960" y="267324"/>
                  </a:cubicBezTo>
                  <a:cubicBezTo>
                    <a:pt x="58111" y="272256"/>
                    <a:pt x="54964" y="282315"/>
                    <a:pt x="54964" y="282315"/>
                  </a:cubicBezTo>
                  <a:lnTo>
                    <a:pt x="52465" y="299803"/>
                  </a:lnTo>
                  <a:lnTo>
                    <a:pt x="47469" y="322288"/>
                  </a:lnTo>
                  <a:lnTo>
                    <a:pt x="27482" y="352269"/>
                  </a:lnTo>
                  <a:lnTo>
                    <a:pt x="0" y="462197"/>
                  </a:lnTo>
                  <a:lnTo>
                    <a:pt x="354767" y="589613"/>
                  </a:lnTo>
                  <a:lnTo>
                    <a:pt x="369757" y="532151"/>
                  </a:lnTo>
                  <a:lnTo>
                    <a:pt x="354767" y="467193"/>
                  </a:lnTo>
                  <a:lnTo>
                    <a:pt x="379751" y="394741"/>
                  </a:lnTo>
                  <a:lnTo>
                    <a:pt x="394741" y="334780"/>
                  </a:lnTo>
                  <a:lnTo>
                    <a:pt x="412229" y="324787"/>
                  </a:lnTo>
                  <a:lnTo>
                    <a:pt x="432216" y="354767"/>
                  </a:lnTo>
                  <a:lnTo>
                    <a:pt x="422223" y="429718"/>
                  </a:lnTo>
                  <a:lnTo>
                    <a:pt x="427219" y="449705"/>
                  </a:lnTo>
                  <a:lnTo>
                    <a:pt x="454701" y="389744"/>
                  </a:lnTo>
                  <a:lnTo>
                    <a:pt x="482183" y="299803"/>
                  </a:lnTo>
                  <a:lnTo>
                    <a:pt x="482183" y="222354"/>
                  </a:lnTo>
                  <a:lnTo>
                    <a:pt x="505003" y="204865"/>
                  </a:lnTo>
                  <a:lnTo>
                    <a:pt x="522157" y="222354"/>
                  </a:lnTo>
                  <a:lnTo>
                    <a:pt x="562131" y="52465"/>
                  </a:lnTo>
                  <a:lnTo>
                    <a:pt x="14490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B96F497-0A45-4A23-8FA7-D46B4B99E4AB}"/>
                </a:ext>
              </a:extLst>
            </p:cNvPr>
            <p:cNvSpPr txBox="1"/>
            <p:nvPr/>
          </p:nvSpPr>
          <p:spPr>
            <a:xfrm rot="516775">
              <a:off x="5020705" y="3631474"/>
              <a:ext cx="7733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b="1" dirty="0">
                  <a:ln w="6350">
                    <a:solidFill>
                      <a:schemeClr val="tx1"/>
                    </a:solidFill>
                  </a:ln>
                  <a:solidFill>
                    <a:srgbClr val="E5007E"/>
                  </a:solidFill>
                </a:rPr>
                <a:t>OFERTĂ GRATIS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4054FC5-BEC6-4C06-9615-85D9781C8E7D}"/>
              </a:ext>
            </a:extLst>
          </p:cNvPr>
          <p:cNvGrpSpPr/>
          <p:nvPr/>
        </p:nvGrpSpPr>
        <p:grpSpPr>
          <a:xfrm>
            <a:off x="6126504" y="4481317"/>
            <a:ext cx="1972921" cy="1775871"/>
            <a:chOff x="6631329" y="4481317"/>
            <a:chExt cx="1972921" cy="177587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16B3B51-3B68-430A-8BE4-B447EF9E4F05}"/>
                </a:ext>
              </a:extLst>
            </p:cNvPr>
            <p:cNvSpPr/>
            <p:nvPr/>
          </p:nvSpPr>
          <p:spPr>
            <a:xfrm>
              <a:off x="6631329" y="4547803"/>
              <a:ext cx="1666800" cy="166679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6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25E3B9F-530C-4CF9-ABAE-26ED822B3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766" y="4481317"/>
              <a:ext cx="1837484" cy="1775871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6F76C2D-5906-7E44-B2BE-D58844FB2D0A}"/>
              </a:ext>
            </a:extLst>
          </p:cNvPr>
          <p:cNvGrpSpPr/>
          <p:nvPr/>
        </p:nvGrpSpPr>
        <p:grpSpPr>
          <a:xfrm>
            <a:off x="347032" y="1351440"/>
            <a:ext cx="6484074" cy="1060290"/>
            <a:chOff x="347031" y="1580040"/>
            <a:chExt cx="8041319" cy="820748"/>
          </a:xfrm>
        </p:grpSpPr>
        <p:sp>
          <p:nvSpPr>
            <p:cNvPr id="32" name="Rectangle: Top Corners Rounded 19">
              <a:extLst>
                <a:ext uri="{FF2B5EF4-FFF2-40B4-BE49-F238E27FC236}">
                  <a16:creationId xmlns:a16="http://schemas.microsoft.com/office/drawing/2014/main" id="{EF94389C-6E9B-4340-AC43-2218502265A9}"/>
                </a:ext>
              </a:extLst>
            </p:cNvPr>
            <p:cNvSpPr/>
            <p:nvPr/>
          </p:nvSpPr>
          <p:spPr>
            <a:xfrm rot="5400000">
              <a:off x="4006941" y="-2078558"/>
              <a:ext cx="722811" cy="8040007"/>
            </a:xfrm>
            <a:prstGeom prst="round2SameRect">
              <a:avLst>
                <a:gd name="adj1" fmla="val 44445"/>
                <a:gd name="adj2" fmla="val 0"/>
              </a:avLst>
            </a:prstGeom>
            <a:solidFill>
              <a:srgbClr val="01A6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ight Triangle 32">
              <a:extLst>
                <a:ext uri="{FF2B5EF4-FFF2-40B4-BE49-F238E27FC236}">
                  <a16:creationId xmlns:a16="http://schemas.microsoft.com/office/drawing/2014/main" id="{6E82C9B4-4BF2-3247-B4BD-64627809EF5B}"/>
                </a:ext>
              </a:extLst>
            </p:cNvPr>
            <p:cNvSpPr/>
            <p:nvPr/>
          </p:nvSpPr>
          <p:spPr>
            <a:xfrm flipH="1" flipV="1">
              <a:off x="347031" y="2302525"/>
              <a:ext cx="98263" cy="98263"/>
            </a:xfrm>
            <a:prstGeom prst="rtTriangle">
              <a:avLst/>
            </a:prstGeom>
            <a:solidFill>
              <a:srgbClr val="013F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Content Placeholder 15">
            <a:extLst>
              <a:ext uri="{FF2B5EF4-FFF2-40B4-BE49-F238E27FC236}">
                <a16:creationId xmlns:a16="http://schemas.microsoft.com/office/drawing/2014/main" id="{B19E93D6-C7C5-334C-9EA6-C1DC03568D63}"/>
              </a:ext>
            </a:extLst>
          </p:cNvPr>
          <p:cNvSpPr txBox="1">
            <a:spLocks/>
          </p:cNvSpPr>
          <p:nvPr/>
        </p:nvSpPr>
        <p:spPr>
          <a:xfrm>
            <a:off x="520745" y="1436494"/>
            <a:ext cx="6310361" cy="685800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Cum putem lua parte la crearea unui Internet mai bun?</a:t>
            </a:r>
          </a:p>
        </p:txBody>
      </p:sp>
    </p:spTree>
    <p:extLst>
      <p:ext uri="{BB962C8B-B14F-4D97-AF65-F5344CB8AC3E}">
        <p14:creationId xmlns:p14="http://schemas.microsoft.com/office/powerpoint/2010/main" val="156057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00A7E7"/>
                </a:solidFill>
              </a:rPr>
              <a:t>Cum putem face o diferență?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F2595D0-A076-4742-9BD4-7A236F166D24}"/>
              </a:ext>
            </a:extLst>
          </p:cNvPr>
          <p:cNvGrpSpPr/>
          <p:nvPr/>
        </p:nvGrpSpPr>
        <p:grpSpPr>
          <a:xfrm>
            <a:off x="347032" y="1351442"/>
            <a:ext cx="7539671" cy="1060289"/>
            <a:chOff x="347031" y="1580041"/>
            <a:chExt cx="7667477" cy="820747"/>
          </a:xfrm>
        </p:grpSpPr>
        <p:sp>
          <p:nvSpPr>
            <p:cNvPr id="20" name="Rectangle: Top Corners Rounded 19">
              <a:extLst>
                <a:ext uri="{FF2B5EF4-FFF2-40B4-BE49-F238E27FC236}">
                  <a16:creationId xmlns:a16="http://schemas.microsoft.com/office/drawing/2014/main" id="{7A122EA9-A99A-471B-9C7C-38AC11B3D9ED}"/>
                </a:ext>
              </a:extLst>
            </p:cNvPr>
            <p:cNvSpPr/>
            <p:nvPr/>
          </p:nvSpPr>
          <p:spPr>
            <a:xfrm rot="5400000">
              <a:off x="3820020" y="-1891636"/>
              <a:ext cx="722811" cy="7666165"/>
            </a:xfrm>
            <a:prstGeom prst="round2SameRect">
              <a:avLst>
                <a:gd name="adj1" fmla="val 44445"/>
                <a:gd name="adj2" fmla="val 0"/>
              </a:avLst>
            </a:prstGeom>
            <a:solidFill>
              <a:srgbClr val="01A6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Right Triangle 20">
              <a:extLst>
                <a:ext uri="{FF2B5EF4-FFF2-40B4-BE49-F238E27FC236}">
                  <a16:creationId xmlns:a16="http://schemas.microsoft.com/office/drawing/2014/main" id="{665961A4-6DF2-47DD-A2D7-BF0EEC8225BB}"/>
                </a:ext>
              </a:extLst>
            </p:cNvPr>
            <p:cNvSpPr/>
            <p:nvPr/>
          </p:nvSpPr>
          <p:spPr>
            <a:xfrm flipH="1" flipV="1">
              <a:off x="347031" y="2302525"/>
              <a:ext cx="98263" cy="98263"/>
            </a:xfrm>
            <a:prstGeom prst="rtTriangle">
              <a:avLst/>
            </a:prstGeom>
            <a:solidFill>
              <a:srgbClr val="013F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3" name="Content Placeholder 15">
            <a:extLst>
              <a:ext uri="{FF2B5EF4-FFF2-40B4-BE49-F238E27FC236}">
                <a16:creationId xmlns:a16="http://schemas.microsoft.com/office/drawing/2014/main" id="{E872E5E0-4201-4223-AEAB-BD2C59B03108}"/>
              </a:ext>
            </a:extLst>
          </p:cNvPr>
          <p:cNvSpPr txBox="1">
            <a:spLocks/>
          </p:cNvSpPr>
          <p:nvPr/>
        </p:nvSpPr>
        <p:spPr>
          <a:xfrm>
            <a:off x="482600" y="1233151"/>
            <a:ext cx="7155330" cy="685800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dirty="0">
                <a:solidFill>
                  <a:schemeClr val="bg1"/>
                </a:solidFill>
              </a:rPr>
              <a:t>Dacă fiecare ne facem partea și folosim Internetul responsabil, ne putem asigura că acesta este o unealtă folositoare pentru comunicare, joacă și învățare. </a:t>
            </a:r>
          </a:p>
        </p:txBody>
      </p:sp>
      <p:sp>
        <p:nvSpPr>
          <p:cNvPr id="31" name="Content Placeholder 15">
            <a:extLst>
              <a:ext uri="{FF2B5EF4-FFF2-40B4-BE49-F238E27FC236}">
                <a16:creationId xmlns:a16="http://schemas.microsoft.com/office/drawing/2014/main" id="{160DE90E-9F25-4473-9635-34AB867259B8}"/>
              </a:ext>
            </a:extLst>
          </p:cNvPr>
          <p:cNvSpPr txBox="1">
            <a:spLocks/>
          </p:cNvSpPr>
          <p:nvPr/>
        </p:nvSpPr>
        <p:spPr>
          <a:xfrm>
            <a:off x="482599" y="2206377"/>
            <a:ext cx="6577107" cy="1365497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n-GB" dirty="0">
                <a:latin typeface="Twinkl" pitchFamily="2" charset="0"/>
              </a:rPr>
              <a:t>Ce putem face când nu ne simțim în siguranță pe Internet?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GB" dirty="0">
                <a:latin typeface="Twinkl" pitchFamily="2" charset="0"/>
              </a:rPr>
              <a:t>Când vedem ceva online ce ne neliniștește sau cineva ne necăjește, există câțiva pași pe care îi putem face: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8B1C952-3070-481D-B91E-BB5927E94CB6}"/>
              </a:ext>
            </a:extLst>
          </p:cNvPr>
          <p:cNvGrpSpPr/>
          <p:nvPr/>
        </p:nvGrpSpPr>
        <p:grpSpPr>
          <a:xfrm>
            <a:off x="1349375" y="3848099"/>
            <a:ext cx="5866972" cy="647701"/>
            <a:chOff x="648328" y="2204710"/>
            <a:chExt cx="3920920" cy="721210"/>
          </a:xfrm>
        </p:grpSpPr>
        <p:sp>
          <p:nvSpPr>
            <p:cNvPr id="9" name="Rounded Rectangle 31">
              <a:extLst>
                <a:ext uri="{FF2B5EF4-FFF2-40B4-BE49-F238E27FC236}">
                  <a16:creationId xmlns:a16="http://schemas.microsoft.com/office/drawing/2014/main" id="{FEC42F2C-0881-45BA-8154-693E2448B752}"/>
                </a:ext>
              </a:extLst>
            </p:cNvPr>
            <p:cNvSpPr/>
            <p:nvPr/>
          </p:nvSpPr>
          <p:spPr bwMode="auto">
            <a:xfrm>
              <a:off x="648328" y="2204710"/>
              <a:ext cx="3733640" cy="721210"/>
            </a:xfrm>
            <a:prstGeom prst="roundRect">
              <a:avLst>
                <a:gd name="adj" fmla="val 6409"/>
              </a:avLst>
            </a:prstGeom>
            <a:solidFill>
              <a:srgbClr val="003F7F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350" dirty="0">
                  <a:latin typeface="Twinkl" pitchFamily="50" charset="0"/>
                </a:rPr>
                <a:t>  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85E8FA-DEDF-4B24-8565-257BDC410F63}"/>
                </a:ext>
              </a:extLst>
            </p:cNvPr>
            <p:cNvSpPr/>
            <p:nvPr/>
          </p:nvSpPr>
          <p:spPr>
            <a:xfrm>
              <a:off x="738161" y="2354843"/>
              <a:ext cx="3831087" cy="411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Spune-i </a:t>
              </a:r>
              <a:r>
                <a:rPr lang="en-GB" dirty="0">
                  <a:solidFill>
                    <a:schemeClr val="bg1"/>
                  </a:solidFill>
                  <a:sym typeface="Wingdings" panose="05000000000000000000" pitchFamily="2" charset="2"/>
                </a:rPr>
                <a:t>unui adult de încredere ce s-a întâmplat.</a:t>
              </a: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816B3B51-3B68-430A-8BE4-B447EF9E4F05}"/>
              </a:ext>
            </a:extLst>
          </p:cNvPr>
          <p:cNvSpPr/>
          <p:nvPr/>
        </p:nvSpPr>
        <p:spPr>
          <a:xfrm>
            <a:off x="6721550" y="3342840"/>
            <a:ext cx="1666800" cy="1666799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3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4F7204-7E0D-4225-90D9-4D6125F01D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425" y="3155554"/>
            <a:ext cx="1390253" cy="205462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26412C03-1C33-4215-9EB0-8F31221CCF67}"/>
              </a:ext>
            </a:extLst>
          </p:cNvPr>
          <p:cNvGrpSpPr/>
          <p:nvPr/>
        </p:nvGrpSpPr>
        <p:grpSpPr>
          <a:xfrm>
            <a:off x="2200275" y="5295900"/>
            <a:ext cx="6606607" cy="971551"/>
            <a:chOff x="457735" y="2194104"/>
            <a:chExt cx="3874653" cy="1081814"/>
          </a:xfrm>
        </p:grpSpPr>
        <p:sp>
          <p:nvSpPr>
            <p:cNvPr id="30" name="Rounded Rectangle 31">
              <a:extLst>
                <a:ext uri="{FF2B5EF4-FFF2-40B4-BE49-F238E27FC236}">
                  <a16:creationId xmlns:a16="http://schemas.microsoft.com/office/drawing/2014/main" id="{D9EE31F1-BE47-43B4-B0AE-C79A3396969D}"/>
                </a:ext>
              </a:extLst>
            </p:cNvPr>
            <p:cNvSpPr/>
            <p:nvPr/>
          </p:nvSpPr>
          <p:spPr bwMode="auto">
            <a:xfrm>
              <a:off x="457735" y="2194104"/>
              <a:ext cx="3670157" cy="1081814"/>
            </a:xfrm>
            <a:prstGeom prst="roundRect">
              <a:avLst>
                <a:gd name="adj" fmla="val 6409"/>
              </a:avLst>
            </a:prstGeom>
            <a:solidFill>
              <a:srgbClr val="E5007E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350" dirty="0">
                  <a:latin typeface="Twinkl" pitchFamily="50" charset="0"/>
                </a:rPr>
                <a:t>  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A8176E4-56A0-4EF7-8A62-6861B4BB3E6B}"/>
                </a:ext>
              </a:extLst>
            </p:cNvPr>
            <p:cNvSpPr/>
            <p:nvPr/>
          </p:nvSpPr>
          <p:spPr>
            <a:xfrm>
              <a:off x="1012833" y="2355726"/>
              <a:ext cx="3319555" cy="7196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GB" b="1" dirty="0">
                  <a:solidFill>
                    <a:schemeClr val="bg1"/>
                  </a:solidFill>
                  <a:latin typeface="Twinkl" pitchFamily="2" charset="0"/>
                </a:rPr>
                <a:t>Salvează </a:t>
              </a:r>
              <a:r>
                <a:rPr lang="en-GB" dirty="0">
                  <a:solidFill>
                    <a:schemeClr val="bg1"/>
                  </a:solidFill>
                  <a:latin typeface="Twinkl" pitchFamily="2" charset="0"/>
                </a:rPr>
                <a:t>dovezi ale mesajelor urâte pe care le-ai primit pentru a le putea arăta părinților.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54B6A6D-40D5-4153-B6E7-E92B3C915C88}"/>
              </a:ext>
            </a:extLst>
          </p:cNvPr>
          <p:cNvGrpSpPr/>
          <p:nvPr/>
        </p:nvGrpSpPr>
        <p:grpSpPr>
          <a:xfrm>
            <a:off x="708025" y="4674665"/>
            <a:ext cx="1666800" cy="1670573"/>
            <a:chOff x="755650" y="4674665"/>
            <a:chExt cx="1666800" cy="167057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31D2CC3-4C9F-4812-8B28-91BEFF3252C4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650" y="4678438"/>
              <a:ext cx="1666800" cy="16668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5007E"/>
              </a:solidFill>
            </a:ln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84C2E35-72A9-4CD2-AD32-FEA75FE4FADF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870"/>
            <a:stretch/>
          </p:blipFill>
          <p:spPr>
            <a:xfrm>
              <a:off x="755650" y="4674665"/>
              <a:ext cx="1666800" cy="1068910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3B97E79A-8934-4AC3-B081-161F8B221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60"/>
          <a:stretch/>
        </p:blipFill>
        <p:spPr>
          <a:xfrm flipH="1">
            <a:off x="1349374" y="5410789"/>
            <a:ext cx="1797389" cy="1029700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24AD24F-E74E-4E10-838E-32A5632B6EA7}"/>
              </a:ext>
            </a:extLst>
          </p:cNvPr>
          <p:cNvSpPr/>
          <p:nvPr/>
        </p:nvSpPr>
        <p:spPr>
          <a:xfrm>
            <a:off x="2005328" y="5479284"/>
            <a:ext cx="1092298" cy="779197"/>
          </a:xfrm>
          <a:custGeom>
            <a:avLst/>
            <a:gdLst>
              <a:gd name="connsiteX0" fmla="*/ 106739 w 1102972"/>
              <a:gd name="connsiteY0" fmla="*/ 0 h 786313"/>
              <a:gd name="connsiteX1" fmla="*/ 0 w 1102972"/>
              <a:gd name="connsiteY1" fmla="*/ 608414 h 786313"/>
              <a:gd name="connsiteX2" fmla="*/ 971327 w 1102972"/>
              <a:gd name="connsiteY2" fmla="*/ 786313 h 786313"/>
              <a:gd name="connsiteX3" fmla="*/ 1102972 w 1102972"/>
              <a:gd name="connsiteY3" fmla="*/ 42696 h 786313"/>
              <a:gd name="connsiteX4" fmla="*/ 106739 w 1102972"/>
              <a:gd name="connsiteY4" fmla="*/ 0 h 786313"/>
              <a:gd name="connsiteX0" fmla="*/ 106739 w 1102972"/>
              <a:gd name="connsiteY0" fmla="*/ 0 h 789871"/>
              <a:gd name="connsiteX1" fmla="*/ 0 w 1102972"/>
              <a:gd name="connsiteY1" fmla="*/ 608414 h 789871"/>
              <a:gd name="connsiteX2" fmla="*/ 957095 w 1102972"/>
              <a:gd name="connsiteY2" fmla="*/ 789871 h 789871"/>
              <a:gd name="connsiteX3" fmla="*/ 1102972 w 1102972"/>
              <a:gd name="connsiteY3" fmla="*/ 42696 h 789871"/>
              <a:gd name="connsiteX4" fmla="*/ 106739 w 1102972"/>
              <a:gd name="connsiteY4" fmla="*/ 0 h 789871"/>
              <a:gd name="connsiteX0" fmla="*/ 71160 w 1067393"/>
              <a:gd name="connsiteY0" fmla="*/ 0 h 789871"/>
              <a:gd name="connsiteX1" fmla="*/ 0 w 1067393"/>
              <a:gd name="connsiteY1" fmla="*/ 597740 h 789871"/>
              <a:gd name="connsiteX2" fmla="*/ 921516 w 1067393"/>
              <a:gd name="connsiteY2" fmla="*/ 789871 h 789871"/>
              <a:gd name="connsiteX3" fmla="*/ 1067393 w 1067393"/>
              <a:gd name="connsiteY3" fmla="*/ 42696 h 789871"/>
              <a:gd name="connsiteX4" fmla="*/ 71160 w 1067393"/>
              <a:gd name="connsiteY4" fmla="*/ 0 h 789871"/>
              <a:gd name="connsiteX0" fmla="*/ 96065 w 1092298"/>
              <a:gd name="connsiteY0" fmla="*/ 0 h 789871"/>
              <a:gd name="connsiteX1" fmla="*/ 0 w 1092298"/>
              <a:gd name="connsiteY1" fmla="*/ 594182 h 789871"/>
              <a:gd name="connsiteX2" fmla="*/ 946421 w 1092298"/>
              <a:gd name="connsiteY2" fmla="*/ 789871 h 789871"/>
              <a:gd name="connsiteX3" fmla="*/ 1092298 w 1092298"/>
              <a:gd name="connsiteY3" fmla="*/ 42696 h 789871"/>
              <a:gd name="connsiteX4" fmla="*/ 96065 w 1092298"/>
              <a:gd name="connsiteY4" fmla="*/ 0 h 789871"/>
              <a:gd name="connsiteX0" fmla="*/ 96065 w 1092298"/>
              <a:gd name="connsiteY0" fmla="*/ 0 h 747175"/>
              <a:gd name="connsiteX1" fmla="*/ 0 w 1092298"/>
              <a:gd name="connsiteY1" fmla="*/ 594182 h 747175"/>
              <a:gd name="connsiteX2" fmla="*/ 932189 w 1092298"/>
              <a:gd name="connsiteY2" fmla="*/ 747175 h 747175"/>
              <a:gd name="connsiteX3" fmla="*/ 1092298 w 1092298"/>
              <a:gd name="connsiteY3" fmla="*/ 42696 h 747175"/>
              <a:gd name="connsiteX4" fmla="*/ 96065 w 1092298"/>
              <a:gd name="connsiteY4" fmla="*/ 0 h 747175"/>
              <a:gd name="connsiteX0" fmla="*/ 96065 w 1092298"/>
              <a:gd name="connsiteY0" fmla="*/ 0 h 779197"/>
              <a:gd name="connsiteX1" fmla="*/ 0 w 1092298"/>
              <a:gd name="connsiteY1" fmla="*/ 594182 h 779197"/>
              <a:gd name="connsiteX2" fmla="*/ 957095 w 1092298"/>
              <a:gd name="connsiteY2" fmla="*/ 779197 h 779197"/>
              <a:gd name="connsiteX3" fmla="*/ 1092298 w 1092298"/>
              <a:gd name="connsiteY3" fmla="*/ 42696 h 779197"/>
              <a:gd name="connsiteX4" fmla="*/ 96065 w 1092298"/>
              <a:gd name="connsiteY4" fmla="*/ 0 h 779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2298" h="779197">
                <a:moveTo>
                  <a:pt x="96065" y="0"/>
                </a:moveTo>
                <a:lnTo>
                  <a:pt x="0" y="594182"/>
                </a:lnTo>
                <a:lnTo>
                  <a:pt x="957095" y="779197"/>
                </a:lnTo>
                <a:lnTo>
                  <a:pt x="1092298" y="42696"/>
                </a:lnTo>
                <a:lnTo>
                  <a:pt x="96065" y="0"/>
                </a:lnTo>
                <a:close/>
              </a:path>
            </a:pathLst>
          </a:custGeom>
          <a:solidFill>
            <a:srgbClr val="90C7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6F1CF76-3C5E-4EE9-A0AA-5C87898EE44E}"/>
              </a:ext>
            </a:extLst>
          </p:cNvPr>
          <p:cNvSpPr/>
          <p:nvPr/>
        </p:nvSpPr>
        <p:spPr>
          <a:xfrm>
            <a:off x="2168994" y="5731900"/>
            <a:ext cx="722270" cy="245501"/>
          </a:xfrm>
          <a:custGeom>
            <a:avLst/>
            <a:gdLst>
              <a:gd name="connsiteX0" fmla="*/ 21348 w 722270"/>
              <a:gd name="connsiteY0" fmla="*/ 0 h 273964"/>
              <a:gd name="connsiteX1" fmla="*/ 0 w 722270"/>
              <a:gd name="connsiteY1" fmla="*/ 160109 h 273964"/>
              <a:gd name="connsiteX2" fmla="*/ 690248 w 722270"/>
              <a:gd name="connsiteY2" fmla="*/ 273964 h 273964"/>
              <a:gd name="connsiteX3" fmla="*/ 722270 w 722270"/>
              <a:gd name="connsiteY3" fmla="*/ 99623 h 273964"/>
              <a:gd name="connsiteX4" fmla="*/ 21348 w 722270"/>
              <a:gd name="connsiteY4" fmla="*/ 0 h 273964"/>
              <a:gd name="connsiteX0" fmla="*/ 24906 w 722270"/>
              <a:gd name="connsiteY0" fmla="*/ 0 h 245501"/>
              <a:gd name="connsiteX1" fmla="*/ 0 w 722270"/>
              <a:gd name="connsiteY1" fmla="*/ 131646 h 245501"/>
              <a:gd name="connsiteX2" fmla="*/ 690248 w 722270"/>
              <a:gd name="connsiteY2" fmla="*/ 245501 h 245501"/>
              <a:gd name="connsiteX3" fmla="*/ 722270 w 722270"/>
              <a:gd name="connsiteY3" fmla="*/ 71160 h 245501"/>
              <a:gd name="connsiteX4" fmla="*/ 24906 w 722270"/>
              <a:gd name="connsiteY4" fmla="*/ 0 h 245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270" h="245501">
                <a:moveTo>
                  <a:pt x="24906" y="0"/>
                </a:moveTo>
                <a:lnTo>
                  <a:pt x="0" y="131646"/>
                </a:lnTo>
                <a:lnTo>
                  <a:pt x="690248" y="245501"/>
                </a:lnTo>
                <a:lnTo>
                  <a:pt x="722270" y="71160"/>
                </a:lnTo>
                <a:lnTo>
                  <a:pt x="24906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A93A63A-78F0-46CB-8F8C-62F7613C6D86}"/>
              </a:ext>
            </a:extLst>
          </p:cNvPr>
          <p:cNvSpPr/>
          <p:nvPr/>
        </p:nvSpPr>
        <p:spPr>
          <a:xfrm>
            <a:off x="2396113" y="5784677"/>
            <a:ext cx="434667" cy="152441"/>
          </a:xfrm>
          <a:custGeom>
            <a:avLst/>
            <a:gdLst>
              <a:gd name="connsiteX0" fmla="*/ 21348 w 722270"/>
              <a:gd name="connsiteY0" fmla="*/ 0 h 273964"/>
              <a:gd name="connsiteX1" fmla="*/ 0 w 722270"/>
              <a:gd name="connsiteY1" fmla="*/ 160109 h 273964"/>
              <a:gd name="connsiteX2" fmla="*/ 690248 w 722270"/>
              <a:gd name="connsiteY2" fmla="*/ 273964 h 273964"/>
              <a:gd name="connsiteX3" fmla="*/ 722270 w 722270"/>
              <a:gd name="connsiteY3" fmla="*/ 99623 h 273964"/>
              <a:gd name="connsiteX4" fmla="*/ 21348 w 722270"/>
              <a:gd name="connsiteY4" fmla="*/ 0 h 273964"/>
              <a:gd name="connsiteX0" fmla="*/ 24906 w 722270"/>
              <a:gd name="connsiteY0" fmla="*/ 0 h 245501"/>
              <a:gd name="connsiteX1" fmla="*/ 0 w 722270"/>
              <a:gd name="connsiteY1" fmla="*/ 131646 h 245501"/>
              <a:gd name="connsiteX2" fmla="*/ 690248 w 722270"/>
              <a:gd name="connsiteY2" fmla="*/ 245501 h 245501"/>
              <a:gd name="connsiteX3" fmla="*/ 722270 w 722270"/>
              <a:gd name="connsiteY3" fmla="*/ 71160 h 245501"/>
              <a:gd name="connsiteX4" fmla="*/ 24906 w 722270"/>
              <a:gd name="connsiteY4" fmla="*/ 0 h 245501"/>
              <a:gd name="connsiteX0" fmla="*/ 12884 w 722270"/>
              <a:gd name="connsiteY0" fmla="*/ 0 h 257522"/>
              <a:gd name="connsiteX1" fmla="*/ 0 w 722270"/>
              <a:gd name="connsiteY1" fmla="*/ 143667 h 257522"/>
              <a:gd name="connsiteX2" fmla="*/ 690248 w 722270"/>
              <a:gd name="connsiteY2" fmla="*/ 257522 h 257522"/>
              <a:gd name="connsiteX3" fmla="*/ 722270 w 722270"/>
              <a:gd name="connsiteY3" fmla="*/ 83181 h 257522"/>
              <a:gd name="connsiteX4" fmla="*/ 12884 w 722270"/>
              <a:gd name="connsiteY4" fmla="*/ 0 h 257522"/>
              <a:gd name="connsiteX0" fmla="*/ 36926 w 746312"/>
              <a:gd name="connsiteY0" fmla="*/ 0 h 257522"/>
              <a:gd name="connsiteX1" fmla="*/ 0 w 746312"/>
              <a:gd name="connsiteY1" fmla="*/ 137658 h 257522"/>
              <a:gd name="connsiteX2" fmla="*/ 714290 w 746312"/>
              <a:gd name="connsiteY2" fmla="*/ 257522 h 257522"/>
              <a:gd name="connsiteX3" fmla="*/ 746312 w 746312"/>
              <a:gd name="connsiteY3" fmla="*/ 83181 h 257522"/>
              <a:gd name="connsiteX4" fmla="*/ 36926 w 746312"/>
              <a:gd name="connsiteY4" fmla="*/ 0 h 257522"/>
              <a:gd name="connsiteX0" fmla="*/ 12884 w 722270"/>
              <a:gd name="connsiteY0" fmla="*/ 0 h 257522"/>
              <a:gd name="connsiteX1" fmla="*/ 0 w 722270"/>
              <a:gd name="connsiteY1" fmla="*/ 143668 h 257522"/>
              <a:gd name="connsiteX2" fmla="*/ 690248 w 722270"/>
              <a:gd name="connsiteY2" fmla="*/ 257522 h 257522"/>
              <a:gd name="connsiteX3" fmla="*/ 722270 w 722270"/>
              <a:gd name="connsiteY3" fmla="*/ 83181 h 257522"/>
              <a:gd name="connsiteX4" fmla="*/ 12884 w 722270"/>
              <a:gd name="connsiteY4" fmla="*/ 0 h 257522"/>
              <a:gd name="connsiteX0" fmla="*/ 24905 w 734291"/>
              <a:gd name="connsiteY0" fmla="*/ 0 h 257522"/>
              <a:gd name="connsiteX1" fmla="*/ 0 w 734291"/>
              <a:gd name="connsiteY1" fmla="*/ 137658 h 257522"/>
              <a:gd name="connsiteX2" fmla="*/ 702269 w 734291"/>
              <a:gd name="connsiteY2" fmla="*/ 257522 h 257522"/>
              <a:gd name="connsiteX3" fmla="*/ 734291 w 734291"/>
              <a:gd name="connsiteY3" fmla="*/ 83181 h 257522"/>
              <a:gd name="connsiteX4" fmla="*/ 24905 w 734291"/>
              <a:gd name="connsiteY4" fmla="*/ 0 h 25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4291" h="257522">
                <a:moveTo>
                  <a:pt x="24905" y="0"/>
                </a:moveTo>
                <a:lnTo>
                  <a:pt x="0" y="137658"/>
                </a:lnTo>
                <a:lnTo>
                  <a:pt x="702269" y="257522"/>
                </a:lnTo>
                <a:lnTo>
                  <a:pt x="734291" y="83181"/>
                </a:lnTo>
                <a:lnTo>
                  <a:pt x="24905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E889CD08-1385-4062-B374-F285FA757A29}"/>
              </a:ext>
            </a:extLst>
          </p:cNvPr>
          <p:cNvSpPr/>
          <p:nvPr/>
        </p:nvSpPr>
        <p:spPr>
          <a:xfrm>
            <a:off x="2512934" y="5805433"/>
            <a:ext cx="317254" cy="131093"/>
          </a:xfrm>
          <a:custGeom>
            <a:avLst/>
            <a:gdLst>
              <a:gd name="connsiteX0" fmla="*/ 21348 w 722270"/>
              <a:gd name="connsiteY0" fmla="*/ 0 h 273964"/>
              <a:gd name="connsiteX1" fmla="*/ 0 w 722270"/>
              <a:gd name="connsiteY1" fmla="*/ 160109 h 273964"/>
              <a:gd name="connsiteX2" fmla="*/ 690248 w 722270"/>
              <a:gd name="connsiteY2" fmla="*/ 273964 h 273964"/>
              <a:gd name="connsiteX3" fmla="*/ 722270 w 722270"/>
              <a:gd name="connsiteY3" fmla="*/ 99623 h 273964"/>
              <a:gd name="connsiteX4" fmla="*/ 21348 w 722270"/>
              <a:gd name="connsiteY4" fmla="*/ 0 h 273964"/>
              <a:gd name="connsiteX0" fmla="*/ 24906 w 722270"/>
              <a:gd name="connsiteY0" fmla="*/ 0 h 245501"/>
              <a:gd name="connsiteX1" fmla="*/ 0 w 722270"/>
              <a:gd name="connsiteY1" fmla="*/ 131646 h 245501"/>
              <a:gd name="connsiteX2" fmla="*/ 690248 w 722270"/>
              <a:gd name="connsiteY2" fmla="*/ 245501 h 245501"/>
              <a:gd name="connsiteX3" fmla="*/ 722270 w 722270"/>
              <a:gd name="connsiteY3" fmla="*/ 71160 h 245501"/>
              <a:gd name="connsiteX4" fmla="*/ 24906 w 722270"/>
              <a:gd name="connsiteY4" fmla="*/ 0 h 245501"/>
              <a:gd name="connsiteX0" fmla="*/ 12884 w 722270"/>
              <a:gd name="connsiteY0" fmla="*/ 0 h 257522"/>
              <a:gd name="connsiteX1" fmla="*/ 0 w 722270"/>
              <a:gd name="connsiteY1" fmla="*/ 143667 h 257522"/>
              <a:gd name="connsiteX2" fmla="*/ 690248 w 722270"/>
              <a:gd name="connsiteY2" fmla="*/ 257522 h 257522"/>
              <a:gd name="connsiteX3" fmla="*/ 722270 w 722270"/>
              <a:gd name="connsiteY3" fmla="*/ 83181 h 257522"/>
              <a:gd name="connsiteX4" fmla="*/ 12884 w 722270"/>
              <a:gd name="connsiteY4" fmla="*/ 0 h 257522"/>
              <a:gd name="connsiteX0" fmla="*/ 36926 w 746312"/>
              <a:gd name="connsiteY0" fmla="*/ 0 h 257522"/>
              <a:gd name="connsiteX1" fmla="*/ 0 w 746312"/>
              <a:gd name="connsiteY1" fmla="*/ 137658 h 257522"/>
              <a:gd name="connsiteX2" fmla="*/ 714290 w 746312"/>
              <a:gd name="connsiteY2" fmla="*/ 257522 h 257522"/>
              <a:gd name="connsiteX3" fmla="*/ 746312 w 746312"/>
              <a:gd name="connsiteY3" fmla="*/ 83181 h 257522"/>
              <a:gd name="connsiteX4" fmla="*/ 36926 w 746312"/>
              <a:gd name="connsiteY4" fmla="*/ 0 h 257522"/>
              <a:gd name="connsiteX0" fmla="*/ 12884 w 722270"/>
              <a:gd name="connsiteY0" fmla="*/ 0 h 257522"/>
              <a:gd name="connsiteX1" fmla="*/ 0 w 722270"/>
              <a:gd name="connsiteY1" fmla="*/ 143668 h 257522"/>
              <a:gd name="connsiteX2" fmla="*/ 690248 w 722270"/>
              <a:gd name="connsiteY2" fmla="*/ 257522 h 257522"/>
              <a:gd name="connsiteX3" fmla="*/ 722270 w 722270"/>
              <a:gd name="connsiteY3" fmla="*/ 83181 h 257522"/>
              <a:gd name="connsiteX4" fmla="*/ 12884 w 722270"/>
              <a:gd name="connsiteY4" fmla="*/ 0 h 257522"/>
              <a:gd name="connsiteX0" fmla="*/ 24905 w 734291"/>
              <a:gd name="connsiteY0" fmla="*/ 0 h 257522"/>
              <a:gd name="connsiteX1" fmla="*/ 0 w 734291"/>
              <a:gd name="connsiteY1" fmla="*/ 137658 h 257522"/>
              <a:gd name="connsiteX2" fmla="*/ 702269 w 734291"/>
              <a:gd name="connsiteY2" fmla="*/ 257522 h 257522"/>
              <a:gd name="connsiteX3" fmla="*/ 734291 w 734291"/>
              <a:gd name="connsiteY3" fmla="*/ 83181 h 257522"/>
              <a:gd name="connsiteX4" fmla="*/ 24905 w 734291"/>
              <a:gd name="connsiteY4" fmla="*/ 0 h 257522"/>
              <a:gd name="connsiteX0" fmla="*/ 235275 w 734291"/>
              <a:gd name="connsiteY0" fmla="*/ 0 h 221458"/>
              <a:gd name="connsiteX1" fmla="*/ 0 w 734291"/>
              <a:gd name="connsiteY1" fmla="*/ 101594 h 221458"/>
              <a:gd name="connsiteX2" fmla="*/ 702269 w 734291"/>
              <a:gd name="connsiteY2" fmla="*/ 221458 h 221458"/>
              <a:gd name="connsiteX3" fmla="*/ 734291 w 734291"/>
              <a:gd name="connsiteY3" fmla="*/ 47117 h 221458"/>
              <a:gd name="connsiteX4" fmla="*/ 235275 w 734291"/>
              <a:gd name="connsiteY4" fmla="*/ 0 h 221458"/>
              <a:gd name="connsiteX0" fmla="*/ 36927 w 535943"/>
              <a:gd name="connsiteY0" fmla="*/ 0 h 221458"/>
              <a:gd name="connsiteX1" fmla="*/ 0 w 535943"/>
              <a:gd name="connsiteY1" fmla="*/ 143667 h 221458"/>
              <a:gd name="connsiteX2" fmla="*/ 503921 w 535943"/>
              <a:gd name="connsiteY2" fmla="*/ 221458 h 221458"/>
              <a:gd name="connsiteX3" fmla="*/ 535943 w 535943"/>
              <a:gd name="connsiteY3" fmla="*/ 47117 h 221458"/>
              <a:gd name="connsiteX4" fmla="*/ 36927 w 535943"/>
              <a:gd name="connsiteY4" fmla="*/ 0 h 221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943" h="221458">
                <a:moveTo>
                  <a:pt x="36927" y="0"/>
                </a:moveTo>
                <a:lnTo>
                  <a:pt x="0" y="143667"/>
                </a:lnTo>
                <a:lnTo>
                  <a:pt x="503921" y="221458"/>
                </a:lnTo>
                <a:lnTo>
                  <a:pt x="535943" y="47117"/>
                </a:lnTo>
                <a:lnTo>
                  <a:pt x="36927" y="0"/>
                </a:lnTo>
                <a:close/>
              </a:path>
            </a:pathLst>
          </a:custGeom>
          <a:solidFill>
            <a:srgbClr val="003F7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06D1CD-8E85-4C5D-8B9C-5A893D17E5CA}"/>
              </a:ext>
            </a:extLst>
          </p:cNvPr>
          <p:cNvSpPr txBox="1"/>
          <p:nvPr/>
        </p:nvSpPr>
        <p:spPr>
          <a:xfrm rot="613813">
            <a:off x="2507003" y="5778153"/>
            <a:ext cx="36291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b="1" dirty="0">
                <a:solidFill>
                  <a:schemeClr val="bg1"/>
                </a:solidFill>
              </a:rPr>
              <a:t>70%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BC9A155-6296-4F37-9AF7-024B5CDC5C05}"/>
              </a:ext>
            </a:extLst>
          </p:cNvPr>
          <p:cNvSpPr txBox="1"/>
          <p:nvPr/>
        </p:nvSpPr>
        <p:spPr>
          <a:xfrm rot="362442">
            <a:off x="2276803" y="5603037"/>
            <a:ext cx="60126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" b="1" dirty="0">
                <a:solidFill>
                  <a:srgbClr val="003F7F"/>
                </a:solidFill>
              </a:rPr>
              <a:t>Salvare</a:t>
            </a:r>
          </a:p>
        </p:txBody>
      </p:sp>
    </p:spTree>
    <p:extLst>
      <p:ext uri="{BB962C8B-B14F-4D97-AF65-F5344CB8AC3E}">
        <p14:creationId xmlns:p14="http://schemas.microsoft.com/office/powerpoint/2010/main" val="336872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9" grpId="0" animBg="1"/>
      <p:bldP spid="15" grpId="0" animBg="1"/>
      <p:bldP spid="35" grpId="0" animBg="1"/>
      <p:bldP spid="36" grpId="0" animBg="1"/>
      <p:bldP spid="37" grpId="0" animBg="1"/>
      <p:bldP spid="38" grpId="0"/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00A7E7"/>
                </a:solidFill>
              </a:rPr>
              <a:t>Cum putem face o diferență?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F2595D0-A076-4742-9BD4-7A236F166D24}"/>
              </a:ext>
            </a:extLst>
          </p:cNvPr>
          <p:cNvGrpSpPr/>
          <p:nvPr/>
        </p:nvGrpSpPr>
        <p:grpSpPr>
          <a:xfrm>
            <a:off x="347032" y="1351442"/>
            <a:ext cx="7539671" cy="1060289"/>
            <a:chOff x="347031" y="1580041"/>
            <a:chExt cx="7667477" cy="820747"/>
          </a:xfrm>
        </p:grpSpPr>
        <p:sp>
          <p:nvSpPr>
            <p:cNvPr id="20" name="Rectangle: Top Corners Rounded 19">
              <a:extLst>
                <a:ext uri="{FF2B5EF4-FFF2-40B4-BE49-F238E27FC236}">
                  <a16:creationId xmlns:a16="http://schemas.microsoft.com/office/drawing/2014/main" id="{7A122EA9-A99A-471B-9C7C-38AC11B3D9ED}"/>
                </a:ext>
              </a:extLst>
            </p:cNvPr>
            <p:cNvSpPr/>
            <p:nvPr/>
          </p:nvSpPr>
          <p:spPr>
            <a:xfrm rot="5400000">
              <a:off x="3820020" y="-1891636"/>
              <a:ext cx="722811" cy="7666165"/>
            </a:xfrm>
            <a:prstGeom prst="round2SameRect">
              <a:avLst>
                <a:gd name="adj1" fmla="val 44445"/>
                <a:gd name="adj2" fmla="val 0"/>
              </a:avLst>
            </a:prstGeom>
            <a:solidFill>
              <a:srgbClr val="01A6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Right Triangle 20">
              <a:extLst>
                <a:ext uri="{FF2B5EF4-FFF2-40B4-BE49-F238E27FC236}">
                  <a16:creationId xmlns:a16="http://schemas.microsoft.com/office/drawing/2014/main" id="{665961A4-6DF2-47DD-A2D7-BF0EEC8225BB}"/>
                </a:ext>
              </a:extLst>
            </p:cNvPr>
            <p:cNvSpPr/>
            <p:nvPr/>
          </p:nvSpPr>
          <p:spPr>
            <a:xfrm flipH="1" flipV="1">
              <a:off x="347031" y="2302525"/>
              <a:ext cx="98263" cy="98263"/>
            </a:xfrm>
            <a:prstGeom prst="rtTriangle">
              <a:avLst/>
            </a:prstGeom>
            <a:solidFill>
              <a:srgbClr val="013F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8B1C952-3070-481D-B91E-BB5927E94CB6}"/>
              </a:ext>
            </a:extLst>
          </p:cNvPr>
          <p:cNvGrpSpPr/>
          <p:nvPr/>
        </p:nvGrpSpPr>
        <p:grpSpPr>
          <a:xfrm>
            <a:off x="1349407" y="3596162"/>
            <a:ext cx="5603844" cy="972000"/>
            <a:chOff x="392962" y="2115743"/>
            <a:chExt cx="3989006" cy="1082315"/>
          </a:xfrm>
        </p:grpSpPr>
        <p:sp>
          <p:nvSpPr>
            <p:cNvPr id="9" name="Rounded Rectangle 31">
              <a:extLst>
                <a:ext uri="{FF2B5EF4-FFF2-40B4-BE49-F238E27FC236}">
                  <a16:creationId xmlns:a16="http://schemas.microsoft.com/office/drawing/2014/main" id="{FEC42F2C-0881-45BA-8154-693E2448B752}"/>
                </a:ext>
              </a:extLst>
            </p:cNvPr>
            <p:cNvSpPr/>
            <p:nvPr/>
          </p:nvSpPr>
          <p:spPr bwMode="auto">
            <a:xfrm>
              <a:off x="392962" y="2115743"/>
              <a:ext cx="3989006" cy="1082315"/>
            </a:xfrm>
            <a:prstGeom prst="roundRect">
              <a:avLst>
                <a:gd name="adj" fmla="val 6409"/>
              </a:avLst>
            </a:prstGeom>
            <a:solidFill>
              <a:srgbClr val="8D358B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350" dirty="0">
                  <a:latin typeface="Twinkl" pitchFamily="50" charset="0"/>
                </a:rPr>
                <a:t>  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85E8FA-DEDF-4B24-8565-257BDC410F63}"/>
                </a:ext>
              </a:extLst>
            </p:cNvPr>
            <p:cNvSpPr/>
            <p:nvPr/>
          </p:nvSpPr>
          <p:spPr>
            <a:xfrm>
              <a:off x="501682" y="2152666"/>
              <a:ext cx="3715353" cy="10281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Blochează </a:t>
              </a:r>
              <a:r>
                <a:rPr lang="en-GB" dirty="0">
                  <a:solidFill>
                    <a:schemeClr val="bg1"/>
                  </a:solidFill>
                  <a:sym typeface="Wingdings" panose="05000000000000000000" pitchFamily="2" charset="2"/>
                </a:rPr>
                <a:t>orice persoană care se poartă urât cu tine sau îți cere să faci lucruri periculoase sau nepotrivite.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6412C03-1C33-4215-9EB0-8F31221CCF67}"/>
              </a:ext>
            </a:extLst>
          </p:cNvPr>
          <p:cNvGrpSpPr/>
          <p:nvPr/>
        </p:nvGrpSpPr>
        <p:grpSpPr>
          <a:xfrm>
            <a:off x="2143125" y="5026063"/>
            <a:ext cx="6257931" cy="971551"/>
            <a:chOff x="457735" y="2194104"/>
            <a:chExt cx="3670157" cy="1081814"/>
          </a:xfrm>
        </p:grpSpPr>
        <p:sp>
          <p:nvSpPr>
            <p:cNvPr id="30" name="Rounded Rectangle 31">
              <a:extLst>
                <a:ext uri="{FF2B5EF4-FFF2-40B4-BE49-F238E27FC236}">
                  <a16:creationId xmlns:a16="http://schemas.microsoft.com/office/drawing/2014/main" id="{D9EE31F1-BE47-43B4-B0AE-C79A3396969D}"/>
                </a:ext>
              </a:extLst>
            </p:cNvPr>
            <p:cNvSpPr/>
            <p:nvPr/>
          </p:nvSpPr>
          <p:spPr bwMode="auto">
            <a:xfrm>
              <a:off x="457735" y="2194104"/>
              <a:ext cx="3670157" cy="1081814"/>
            </a:xfrm>
            <a:prstGeom prst="roundRect">
              <a:avLst>
                <a:gd name="adj" fmla="val 6409"/>
              </a:avLst>
            </a:prstGeom>
            <a:solidFill>
              <a:srgbClr val="E84D15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350" dirty="0">
                  <a:latin typeface="Twinkl" pitchFamily="50" charset="0"/>
                </a:rPr>
                <a:t>  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A8176E4-56A0-4EF7-8A62-6861B4BB3E6B}"/>
                </a:ext>
              </a:extLst>
            </p:cNvPr>
            <p:cNvSpPr/>
            <p:nvPr/>
          </p:nvSpPr>
          <p:spPr>
            <a:xfrm>
              <a:off x="556802" y="2247798"/>
              <a:ext cx="3569224" cy="10281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GB" b="1" dirty="0">
                  <a:solidFill>
                    <a:schemeClr val="bg1"/>
                  </a:solidFill>
                  <a:latin typeface="Twinkl" pitchFamily="2" charset="0"/>
                </a:rPr>
                <a:t>Raportează </a:t>
              </a:r>
              <a:r>
                <a:rPr lang="en-GB" dirty="0">
                  <a:solidFill>
                    <a:schemeClr val="bg1"/>
                  </a:solidFill>
                  <a:latin typeface="Twinkl" pitchFamily="2" charset="0"/>
                </a:rPr>
                <a:t>oamenii care se comportă inadecvat sau site-urile cu materiale urâte cu ajutorul unui adult de încredere. 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4B72B1C-E9E0-4D14-BF72-40B0B069F01A}"/>
              </a:ext>
            </a:extLst>
          </p:cNvPr>
          <p:cNvGrpSpPr/>
          <p:nvPr/>
        </p:nvGrpSpPr>
        <p:grpSpPr>
          <a:xfrm>
            <a:off x="6305550" y="3048000"/>
            <a:ext cx="2082800" cy="1924050"/>
            <a:chOff x="6305550" y="3048000"/>
            <a:chExt cx="2082800" cy="192405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D18A001-84BA-4069-A961-10DF0B50797F}"/>
                </a:ext>
              </a:extLst>
            </p:cNvPr>
            <p:cNvPicPr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560" t="2756" r="-11345" b="55352"/>
            <a:stretch/>
          </p:blipFill>
          <p:spPr>
            <a:xfrm>
              <a:off x="6721550" y="3257550"/>
              <a:ext cx="1666800" cy="16668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8D358B"/>
              </a:solidFill>
            </a:ln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EA2CDE4-5E96-4FB8-A27A-C5613A571E38}"/>
                </a:ext>
              </a:extLst>
            </p:cNvPr>
            <p:cNvPicPr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485" t="-2510" r="-2955" b="54154"/>
            <a:stretch/>
          </p:blipFill>
          <p:spPr>
            <a:xfrm>
              <a:off x="6305550" y="3048000"/>
              <a:ext cx="1962150" cy="1924050"/>
            </a:xfrm>
            <a:prstGeom prst="teardrop">
              <a:avLst/>
            </a:prstGeom>
            <a:ln w="28575">
              <a:noFill/>
            </a:ln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B59764D-DFA9-4B6B-A42D-C41C407CF2D8}"/>
              </a:ext>
            </a:extLst>
          </p:cNvPr>
          <p:cNvGrpSpPr/>
          <p:nvPr/>
        </p:nvGrpSpPr>
        <p:grpSpPr>
          <a:xfrm>
            <a:off x="628651" y="4221120"/>
            <a:ext cx="1666800" cy="2124118"/>
            <a:chOff x="628651" y="4221120"/>
            <a:chExt cx="1666800" cy="2124118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DF04134-501E-4BC8-BE75-ED3E85F114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782" t="9037" r="-8334" b="25502"/>
            <a:stretch/>
          </p:blipFill>
          <p:spPr>
            <a:xfrm>
              <a:off x="628651" y="4678438"/>
              <a:ext cx="1666800" cy="16668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84D15"/>
              </a:solidFill>
            </a:ln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8CDCF51-9A0F-45F2-AD45-D6603B54A6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782" t="-8986" r="51387" b="77411"/>
            <a:stretch/>
          </p:blipFill>
          <p:spPr>
            <a:xfrm>
              <a:off x="629938" y="4221120"/>
              <a:ext cx="824040" cy="803961"/>
            </a:xfrm>
            <a:prstGeom prst="rect">
              <a:avLst/>
            </a:prstGeom>
          </p:spPr>
        </p:pic>
      </p:grpSp>
      <p:sp>
        <p:nvSpPr>
          <p:cNvPr id="24" name="Content Placeholder 15">
            <a:extLst>
              <a:ext uri="{FF2B5EF4-FFF2-40B4-BE49-F238E27FC236}">
                <a16:creationId xmlns:a16="http://schemas.microsoft.com/office/drawing/2014/main" id="{FEA8A0D2-5A8C-8446-98BE-958A14A93B93}"/>
              </a:ext>
            </a:extLst>
          </p:cNvPr>
          <p:cNvSpPr txBox="1">
            <a:spLocks/>
          </p:cNvSpPr>
          <p:nvPr/>
        </p:nvSpPr>
        <p:spPr>
          <a:xfrm>
            <a:off x="482599" y="1233151"/>
            <a:ext cx="7404105" cy="685800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dirty="0">
                <a:solidFill>
                  <a:schemeClr val="bg1"/>
                </a:solidFill>
              </a:rPr>
              <a:t>Dacă fiecare ne facem partea și folosim Internetul responsabil, ne putem asigura că acesta este o unealtă folositoare pentru comunicare, joacă și învățare. </a:t>
            </a:r>
          </a:p>
        </p:txBody>
      </p:sp>
      <p:sp>
        <p:nvSpPr>
          <p:cNvPr id="26" name="Content Placeholder 15">
            <a:extLst>
              <a:ext uri="{FF2B5EF4-FFF2-40B4-BE49-F238E27FC236}">
                <a16:creationId xmlns:a16="http://schemas.microsoft.com/office/drawing/2014/main" id="{4D31814D-6CE6-A848-B122-2A650F895253}"/>
              </a:ext>
            </a:extLst>
          </p:cNvPr>
          <p:cNvSpPr txBox="1">
            <a:spLocks/>
          </p:cNvSpPr>
          <p:nvPr/>
        </p:nvSpPr>
        <p:spPr>
          <a:xfrm>
            <a:off x="482599" y="2206377"/>
            <a:ext cx="6577107" cy="1365497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n-GB" dirty="0">
                <a:latin typeface="Twinkl" pitchFamily="2" charset="0"/>
              </a:rPr>
              <a:t>Ce putem face când nu ne simțim în siguranță pe Internet?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GB" dirty="0">
                <a:latin typeface="Twinkl" pitchFamily="2" charset="0"/>
              </a:rPr>
              <a:t>Când vedem ceva online ce ne neliniștește sau cineva ne necăjește, există câțiva pași pe care îi putem face:</a:t>
            </a:r>
          </a:p>
        </p:txBody>
      </p:sp>
    </p:spTree>
    <p:extLst>
      <p:ext uri="{BB962C8B-B14F-4D97-AF65-F5344CB8AC3E}">
        <p14:creationId xmlns:p14="http://schemas.microsoft.com/office/powerpoint/2010/main" val="354135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1962" y="586705"/>
            <a:ext cx="8220075" cy="994306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00A7E7"/>
                </a:solidFill>
              </a:rPr>
              <a:t>Ziua Internațională a Siguranței pe Internet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F2595D0-A076-4742-9BD4-7A236F166D24}"/>
              </a:ext>
            </a:extLst>
          </p:cNvPr>
          <p:cNvGrpSpPr/>
          <p:nvPr/>
        </p:nvGrpSpPr>
        <p:grpSpPr>
          <a:xfrm>
            <a:off x="380151" y="1660674"/>
            <a:ext cx="5030725" cy="1060289"/>
            <a:chOff x="347031" y="1580041"/>
            <a:chExt cx="7667477" cy="820747"/>
          </a:xfrm>
        </p:grpSpPr>
        <p:sp>
          <p:nvSpPr>
            <p:cNvPr id="20" name="Rectangle: Top Corners Rounded 19">
              <a:extLst>
                <a:ext uri="{FF2B5EF4-FFF2-40B4-BE49-F238E27FC236}">
                  <a16:creationId xmlns:a16="http://schemas.microsoft.com/office/drawing/2014/main" id="{7A122EA9-A99A-471B-9C7C-38AC11B3D9ED}"/>
                </a:ext>
              </a:extLst>
            </p:cNvPr>
            <p:cNvSpPr/>
            <p:nvPr/>
          </p:nvSpPr>
          <p:spPr>
            <a:xfrm rot="5400000">
              <a:off x="3820020" y="-1891636"/>
              <a:ext cx="722811" cy="7666165"/>
            </a:xfrm>
            <a:prstGeom prst="round2SameRect">
              <a:avLst>
                <a:gd name="adj1" fmla="val 44445"/>
                <a:gd name="adj2" fmla="val 0"/>
              </a:avLst>
            </a:prstGeom>
            <a:solidFill>
              <a:srgbClr val="01A6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Right Triangle 20">
              <a:extLst>
                <a:ext uri="{FF2B5EF4-FFF2-40B4-BE49-F238E27FC236}">
                  <a16:creationId xmlns:a16="http://schemas.microsoft.com/office/drawing/2014/main" id="{665961A4-6DF2-47DD-A2D7-BF0EEC8225BB}"/>
                </a:ext>
              </a:extLst>
            </p:cNvPr>
            <p:cNvSpPr/>
            <p:nvPr/>
          </p:nvSpPr>
          <p:spPr>
            <a:xfrm flipH="1" flipV="1">
              <a:off x="347031" y="2302525"/>
              <a:ext cx="98263" cy="98263"/>
            </a:xfrm>
            <a:prstGeom prst="rtTriangle">
              <a:avLst/>
            </a:prstGeom>
            <a:solidFill>
              <a:srgbClr val="013F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3" name="Content Placeholder 15">
            <a:extLst>
              <a:ext uri="{FF2B5EF4-FFF2-40B4-BE49-F238E27FC236}">
                <a16:creationId xmlns:a16="http://schemas.microsoft.com/office/drawing/2014/main" id="{E872E5E0-4201-4223-AEAB-BD2C59B03108}"/>
              </a:ext>
            </a:extLst>
          </p:cNvPr>
          <p:cNvSpPr txBox="1">
            <a:spLocks/>
          </p:cNvSpPr>
          <p:nvPr/>
        </p:nvSpPr>
        <p:spPr>
          <a:xfrm>
            <a:off x="489823" y="1502915"/>
            <a:ext cx="5029864" cy="10213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Știai că pe data de 9 februarie a fiecărui an se sărbătorește Ziua Internațională a Siguranței pe Internet?</a:t>
            </a:r>
          </a:p>
        </p:txBody>
      </p:sp>
      <p:sp>
        <p:nvSpPr>
          <p:cNvPr id="31" name="Content Placeholder 15">
            <a:extLst>
              <a:ext uri="{FF2B5EF4-FFF2-40B4-BE49-F238E27FC236}">
                <a16:creationId xmlns:a16="http://schemas.microsoft.com/office/drawing/2014/main" id="{160DE90E-9F25-4473-9635-34AB867259B8}"/>
              </a:ext>
            </a:extLst>
          </p:cNvPr>
          <p:cNvSpPr txBox="1">
            <a:spLocks/>
          </p:cNvSpPr>
          <p:nvPr/>
        </p:nvSpPr>
        <p:spPr>
          <a:xfrm>
            <a:off x="489823" y="2371049"/>
            <a:ext cx="7737475" cy="1365497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dirty="0">
                <a:latin typeface="Twinkl" pitchFamily="2" charset="0"/>
              </a:rPr>
              <a:t>Cum putem marca această zi la școală și acasă?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dirty="0">
                <a:latin typeface="Twinkl" pitchFamily="2" charset="0"/>
              </a:rPr>
              <a:t>Îți oferim câteva idei: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8B1C952-3070-481D-B91E-BB5927E94CB6}"/>
              </a:ext>
            </a:extLst>
          </p:cNvPr>
          <p:cNvGrpSpPr/>
          <p:nvPr/>
        </p:nvGrpSpPr>
        <p:grpSpPr>
          <a:xfrm>
            <a:off x="1407134" y="3365316"/>
            <a:ext cx="5658523" cy="972000"/>
            <a:chOff x="89576" y="2115743"/>
            <a:chExt cx="2432047" cy="1082315"/>
          </a:xfrm>
        </p:grpSpPr>
        <p:sp>
          <p:nvSpPr>
            <p:cNvPr id="9" name="Rounded Rectangle 31">
              <a:extLst>
                <a:ext uri="{FF2B5EF4-FFF2-40B4-BE49-F238E27FC236}">
                  <a16:creationId xmlns:a16="http://schemas.microsoft.com/office/drawing/2014/main" id="{FEC42F2C-0881-45BA-8154-693E2448B752}"/>
                </a:ext>
              </a:extLst>
            </p:cNvPr>
            <p:cNvSpPr/>
            <p:nvPr/>
          </p:nvSpPr>
          <p:spPr bwMode="auto">
            <a:xfrm>
              <a:off x="171453" y="2115743"/>
              <a:ext cx="2284935" cy="1082315"/>
            </a:xfrm>
            <a:prstGeom prst="roundRect">
              <a:avLst>
                <a:gd name="adj" fmla="val 6409"/>
              </a:avLst>
            </a:prstGeom>
            <a:solidFill>
              <a:srgbClr val="019540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350" dirty="0">
                  <a:latin typeface="Twinkl" pitchFamily="50" charset="0"/>
                </a:rPr>
                <a:t>  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85E8FA-DEDF-4B24-8565-257BDC410F63}"/>
                </a:ext>
              </a:extLst>
            </p:cNvPr>
            <p:cNvSpPr/>
            <p:nvPr/>
          </p:nvSpPr>
          <p:spPr>
            <a:xfrm>
              <a:off x="89576" y="2312188"/>
              <a:ext cx="2432047" cy="7196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sym typeface="Wingdings" panose="05000000000000000000" pitchFamily="2" charset="2"/>
                </a:rPr>
                <a:t>Realizați un tabel al clasei în care să înregistrați folosirea în siguranță a Internetului.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6412C03-1C33-4215-9EB0-8F31221CCF67}"/>
              </a:ext>
            </a:extLst>
          </p:cNvPr>
          <p:cNvGrpSpPr/>
          <p:nvPr/>
        </p:nvGrpSpPr>
        <p:grpSpPr>
          <a:xfrm>
            <a:off x="2136775" y="4935565"/>
            <a:ext cx="5719132" cy="1044519"/>
            <a:chOff x="457735" y="2194104"/>
            <a:chExt cx="2251515" cy="1163063"/>
          </a:xfrm>
        </p:grpSpPr>
        <p:sp>
          <p:nvSpPr>
            <p:cNvPr id="30" name="Rounded Rectangle 31">
              <a:extLst>
                <a:ext uri="{FF2B5EF4-FFF2-40B4-BE49-F238E27FC236}">
                  <a16:creationId xmlns:a16="http://schemas.microsoft.com/office/drawing/2014/main" id="{D9EE31F1-BE47-43B4-B0AE-C79A3396969D}"/>
                </a:ext>
              </a:extLst>
            </p:cNvPr>
            <p:cNvSpPr/>
            <p:nvPr/>
          </p:nvSpPr>
          <p:spPr bwMode="auto">
            <a:xfrm>
              <a:off x="457735" y="2194104"/>
              <a:ext cx="2050146" cy="1081814"/>
            </a:xfrm>
            <a:prstGeom prst="roundRect">
              <a:avLst>
                <a:gd name="adj" fmla="val 6409"/>
              </a:avLst>
            </a:prstGeom>
            <a:solidFill>
              <a:srgbClr val="8D358B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350" dirty="0">
                  <a:latin typeface="Twinkl" pitchFamily="50" charset="0"/>
                </a:rPr>
                <a:t>  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A8176E4-56A0-4EF7-8A62-6861B4BB3E6B}"/>
                </a:ext>
              </a:extLst>
            </p:cNvPr>
            <p:cNvSpPr/>
            <p:nvPr/>
          </p:nvSpPr>
          <p:spPr>
            <a:xfrm>
              <a:off x="538741" y="2329047"/>
              <a:ext cx="2170509" cy="10281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GB" dirty="0">
                  <a:solidFill>
                    <a:schemeClr val="bg1"/>
                  </a:solidFill>
                  <a:latin typeface="Twinkl" pitchFamily="2" charset="0"/>
                </a:rPr>
                <a:t>Creați-vă avataruri sau poze de profil care vă reprezintă, fără să folosiți propriile fotografii.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B329C30-BF25-4501-9FB2-38A6ECB495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5"/>
          <a:stretch/>
        </p:blipFill>
        <p:spPr>
          <a:xfrm>
            <a:off x="435886" y="1521342"/>
            <a:ext cx="8272228" cy="4905374"/>
          </a:xfrm>
          <a:prstGeom prst="roundRect">
            <a:avLst>
              <a:gd name="adj" fmla="val 3851"/>
            </a:avLst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62976EF-BEEB-4457-AEDC-E1BB9665DC13}"/>
              </a:ext>
            </a:extLst>
          </p:cNvPr>
          <p:cNvGrpSpPr/>
          <p:nvPr/>
        </p:nvGrpSpPr>
        <p:grpSpPr>
          <a:xfrm flipH="1">
            <a:off x="6564295" y="2707112"/>
            <a:ext cx="2057400" cy="2131837"/>
            <a:chOff x="4419600" y="1191507"/>
            <a:chExt cx="2057400" cy="213183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285929A-ABDB-4EE3-86B0-794555791C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49" t="9233" r="10031" b="12577"/>
            <a:stretch/>
          </p:blipFill>
          <p:spPr>
            <a:xfrm>
              <a:off x="4595812" y="1395413"/>
              <a:ext cx="1666876" cy="16668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19540"/>
              </a:solidFill>
            </a:ln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0EBE711-221E-45CE-9866-30D6F0CDB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BD9358"/>
                </a:clrFrom>
                <a:clrTo>
                  <a:srgbClr val="BD935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9600" y="1191507"/>
              <a:ext cx="2057400" cy="2131837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8916191-40E4-4B79-821B-338172D8D706}"/>
              </a:ext>
            </a:extLst>
          </p:cNvPr>
          <p:cNvGrpSpPr/>
          <p:nvPr/>
        </p:nvGrpSpPr>
        <p:grpSpPr>
          <a:xfrm>
            <a:off x="7753" y="3642870"/>
            <a:ext cx="2356265" cy="2619274"/>
            <a:chOff x="5149360" y="2297214"/>
            <a:chExt cx="2356265" cy="261927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3B2B586-DC66-4948-AA39-3FFE6DF37C41}"/>
                </a:ext>
              </a:extLst>
            </p:cNvPr>
            <p:cNvGrpSpPr/>
            <p:nvPr/>
          </p:nvGrpSpPr>
          <p:grpSpPr>
            <a:xfrm>
              <a:off x="5838825" y="3030538"/>
              <a:ext cx="1666800" cy="1885950"/>
              <a:chOff x="5838825" y="3030538"/>
              <a:chExt cx="1666800" cy="1885950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9218D240-DA00-44E4-B06F-E54DB72761AF}"/>
                  </a:ext>
                </a:extLst>
              </p:cNvPr>
              <p:cNvSpPr/>
              <p:nvPr/>
            </p:nvSpPr>
            <p:spPr>
              <a:xfrm>
                <a:off x="5838825" y="3124200"/>
                <a:ext cx="1666800" cy="16668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8D358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EFF890BD-B9A0-4887-93BD-89DCDDEF9B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425" y="3030538"/>
                <a:ext cx="1110491" cy="1885950"/>
              </a:xfrm>
              <a:prstGeom prst="rect">
                <a:avLst/>
              </a:prstGeom>
            </p:spPr>
          </p:pic>
        </p:grpSp>
        <p:sp>
          <p:nvSpPr>
            <p:cNvPr id="15" name="Thought Bubble: Cloud 14">
              <a:extLst>
                <a:ext uri="{FF2B5EF4-FFF2-40B4-BE49-F238E27FC236}">
                  <a16:creationId xmlns:a16="http://schemas.microsoft.com/office/drawing/2014/main" id="{D0378F25-841D-4B30-8683-5078549FD0BA}"/>
                </a:ext>
              </a:extLst>
            </p:cNvPr>
            <p:cNvSpPr/>
            <p:nvPr/>
          </p:nvSpPr>
          <p:spPr>
            <a:xfrm>
              <a:off x="5149360" y="2297214"/>
              <a:ext cx="1292225" cy="1028700"/>
            </a:xfrm>
            <a:prstGeom prst="cloudCallout">
              <a:avLst>
                <a:gd name="adj1" fmla="val 38481"/>
                <a:gd name="adj2" fmla="val 72685"/>
              </a:avLst>
            </a:prstGeom>
            <a:solidFill>
              <a:schemeClr val="bg1"/>
            </a:solidFill>
            <a:ln w="19050">
              <a:solidFill>
                <a:srgbClr val="8D35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4DFF5B-69C7-4945-BA01-C8F68B1FD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7844" y="2380514"/>
              <a:ext cx="885872" cy="8477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639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1326" y="518752"/>
            <a:ext cx="8220075" cy="994306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00A7E7"/>
                </a:solidFill>
              </a:rPr>
              <a:t>Ziua Internațională a Siguranței pe Internet</a:t>
            </a:r>
          </a:p>
        </p:txBody>
      </p:sp>
      <p:sp>
        <p:nvSpPr>
          <p:cNvPr id="23" name="Content Placeholder 15">
            <a:extLst>
              <a:ext uri="{FF2B5EF4-FFF2-40B4-BE49-F238E27FC236}">
                <a16:creationId xmlns:a16="http://schemas.microsoft.com/office/drawing/2014/main" id="{E872E5E0-4201-4223-AEAB-BD2C59B03108}"/>
              </a:ext>
            </a:extLst>
          </p:cNvPr>
          <p:cNvSpPr txBox="1">
            <a:spLocks/>
          </p:cNvSpPr>
          <p:nvPr/>
        </p:nvSpPr>
        <p:spPr>
          <a:xfrm>
            <a:off x="501650" y="1343026"/>
            <a:ext cx="7915275" cy="685800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Did you know that Safer Internet Day is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celebrated in over 140 different countries?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8B1C952-3070-481D-B91E-BB5927E94CB6}"/>
              </a:ext>
            </a:extLst>
          </p:cNvPr>
          <p:cNvGrpSpPr/>
          <p:nvPr/>
        </p:nvGrpSpPr>
        <p:grpSpPr>
          <a:xfrm>
            <a:off x="2124103" y="5089692"/>
            <a:ext cx="4912517" cy="972000"/>
            <a:chOff x="-547051" y="2115743"/>
            <a:chExt cx="2318834" cy="1082315"/>
          </a:xfrm>
        </p:grpSpPr>
        <p:sp>
          <p:nvSpPr>
            <p:cNvPr id="9" name="Rounded Rectangle 31">
              <a:extLst>
                <a:ext uri="{FF2B5EF4-FFF2-40B4-BE49-F238E27FC236}">
                  <a16:creationId xmlns:a16="http://schemas.microsoft.com/office/drawing/2014/main" id="{FEC42F2C-0881-45BA-8154-693E2448B752}"/>
                </a:ext>
              </a:extLst>
            </p:cNvPr>
            <p:cNvSpPr/>
            <p:nvPr/>
          </p:nvSpPr>
          <p:spPr bwMode="auto">
            <a:xfrm>
              <a:off x="-547051" y="2115743"/>
              <a:ext cx="2318834" cy="1082315"/>
            </a:xfrm>
            <a:prstGeom prst="roundRect">
              <a:avLst>
                <a:gd name="adj" fmla="val 6409"/>
              </a:avLst>
            </a:prstGeom>
            <a:solidFill>
              <a:srgbClr val="E5007E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350" dirty="0">
                  <a:latin typeface="Twinkl" pitchFamily="50" charset="0"/>
                </a:rPr>
                <a:t>  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85E8FA-DEDF-4B24-8565-257BDC410F63}"/>
                </a:ext>
              </a:extLst>
            </p:cNvPr>
            <p:cNvSpPr/>
            <p:nvPr/>
          </p:nvSpPr>
          <p:spPr>
            <a:xfrm>
              <a:off x="-401837" y="2319040"/>
              <a:ext cx="2173620" cy="7196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sym typeface="Wingdings" panose="05000000000000000000" pitchFamily="2" charset="2"/>
                </a:rPr>
                <a:t>Realizează o planșă sau un poster despre folosirea în siguranță a Internetului.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6412C03-1C33-4215-9EB0-8F31221CCF67}"/>
              </a:ext>
            </a:extLst>
          </p:cNvPr>
          <p:cNvGrpSpPr/>
          <p:nvPr/>
        </p:nvGrpSpPr>
        <p:grpSpPr>
          <a:xfrm>
            <a:off x="2272296" y="3885152"/>
            <a:ext cx="4321174" cy="971551"/>
            <a:chOff x="679204" y="2151680"/>
            <a:chExt cx="2336575" cy="1081814"/>
          </a:xfrm>
        </p:grpSpPr>
        <p:sp>
          <p:nvSpPr>
            <p:cNvPr id="30" name="Rounded Rectangle 31">
              <a:extLst>
                <a:ext uri="{FF2B5EF4-FFF2-40B4-BE49-F238E27FC236}">
                  <a16:creationId xmlns:a16="http://schemas.microsoft.com/office/drawing/2014/main" id="{D9EE31F1-BE47-43B4-B0AE-C79A3396969D}"/>
                </a:ext>
              </a:extLst>
            </p:cNvPr>
            <p:cNvSpPr/>
            <p:nvPr/>
          </p:nvSpPr>
          <p:spPr bwMode="auto">
            <a:xfrm>
              <a:off x="679204" y="2151680"/>
              <a:ext cx="2336575" cy="1081814"/>
            </a:xfrm>
            <a:prstGeom prst="roundRect">
              <a:avLst>
                <a:gd name="adj" fmla="val 6409"/>
              </a:avLst>
            </a:prstGeom>
            <a:solidFill>
              <a:srgbClr val="E74D15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350" dirty="0">
                  <a:latin typeface="Twinkl" pitchFamily="50" charset="0"/>
                </a:rPr>
                <a:t>  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A8176E4-56A0-4EF7-8A62-6861B4BB3E6B}"/>
                </a:ext>
              </a:extLst>
            </p:cNvPr>
            <p:cNvSpPr/>
            <p:nvPr/>
          </p:nvSpPr>
          <p:spPr>
            <a:xfrm>
              <a:off x="742261" y="2340575"/>
              <a:ext cx="2273518" cy="7196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GB" dirty="0">
                  <a:solidFill>
                    <a:schemeClr val="bg1"/>
                  </a:solidFill>
                  <a:latin typeface="Twinkl" pitchFamily="2" charset="0"/>
                </a:rPr>
                <a:t>Caută pe Internet informații despre animalul sau hobby-ul tău preferat.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ABECF95-2A42-4820-B96E-54D5BBCD05DE}"/>
              </a:ext>
            </a:extLst>
          </p:cNvPr>
          <p:cNvGrpSpPr/>
          <p:nvPr/>
        </p:nvGrpSpPr>
        <p:grpSpPr>
          <a:xfrm flipH="1">
            <a:off x="3692646" y="3005256"/>
            <a:ext cx="2980399" cy="2585032"/>
            <a:chOff x="755650" y="3104357"/>
            <a:chExt cx="2543970" cy="2243855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89D7198-371F-4056-A283-E86B644C22FA}"/>
                </a:ext>
              </a:extLst>
            </p:cNvPr>
            <p:cNvSpPr/>
            <p:nvPr/>
          </p:nvSpPr>
          <p:spPr>
            <a:xfrm>
              <a:off x="755650" y="3681412"/>
              <a:ext cx="1666800" cy="16668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74D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hought Bubble: Cloud 35">
              <a:extLst>
                <a:ext uri="{FF2B5EF4-FFF2-40B4-BE49-F238E27FC236}">
                  <a16:creationId xmlns:a16="http://schemas.microsoft.com/office/drawing/2014/main" id="{23C9686D-DFF6-4D8B-ABE4-E17B7B1DDDFE}"/>
                </a:ext>
              </a:extLst>
            </p:cNvPr>
            <p:cNvSpPr/>
            <p:nvPr/>
          </p:nvSpPr>
          <p:spPr>
            <a:xfrm rot="17045787">
              <a:off x="1993902" y="3119437"/>
              <a:ext cx="1320798" cy="1290638"/>
            </a:xfrm>
            <a:prstGeom prst="cloudCallout">
              <a:avLst>
                <a:gd name="adj1" fmla="val -51421"/>
                <a:gd name="adj2" fmla="val -71323"/>
              </a:avLst>
            </a:prstGeom>
            <a:solidFill>
              <a:schemeClr val="bg1"/>
            </a:solidFill>
            <a:ln w="19050">
              <a:solidFill>
                <a:srgbClr val="E74D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62A894F-347C-4578-AC15-465458FB9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425" y="3429000"/>
              <a:ext cx="1498599" cy="191011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05E8927-B30B-4EDB-A64E-132A8B0FB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9582" y="3233668"/>
              <a:ext cx="534150" cy="1000125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CDCAEAA-4B45-4765-BC31-0E4AA46D73BB}"/>
              </a:ext>
            </a:extLst>
          </p:cNvPr>
          <p:cNvGrpSpPr/>
          <p:nvPr/>
        </p:nvGrpSpPr>
        <p:grpSpPr>
          <a:xfrm>
            <a:off x="2199723" y="4171394"/>
            <a:ext cx="2233160" cy="2233160"/>
            <a:chOff x="755650" y="4357112"/>
            <a:chExt cx="1984539" cy="1988126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5085F0F-639A-49A4-8542-0908A759F275}"/>
                </a:ext>
              </a:extLst>
            </p:cNvPr>
            <p:cNvSpPr/>
            <p:nvPr/>
          </p:nvSpPr>
          <p:spPr>
            <a:xfrm>
              <a:off x="755650" y="4610100"/>
              <a:ext cx="1666800" cy="16668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500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035F029-22CE-46BB-8F86-87B04142D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5650" y="4357112"/>
              <a:ext cx="1984539" cy="1988126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6C7C1A1-6293-49AC-B791-7FE8BF7B689B}"/>
              </a:ext>
            </a:extLst>
          </p:cNvPr>
          <p:cNvGrpSpPr/>
          <p:nvPr/>
        </p:nvGrpSpPr>
        <p:grpSpPr>
          <a:xfrm>
            <a:off x="358855" y="1646664"/>
            <a:ext cx="5030725" cy="1060289"/>
            <a:chOff x="347031" y="1580041"/>
            <a:chExt cx="7667477" cy="820747"/>
          </a:xfrm>
        </p:grpSpPr>
        <p:sp>
          <p:nvSpPr>
            <p:cNvPr id="28" name="Rectangle: Top Corners Rounded 27">
              <a:extLst>
                <a:ext uri="{FF2B5EF4-FFF2-40B4-BE49-F238E27FC236}">
                  <a16:creationId xmlns:a16="http://schemas.microsoft.com/office/drawing/2014/main" id="{EC6865A8-706E-4655-BE50-F7D5F1988E0C}"/>
                </a:ext>
              </a:extLst>
            </p:cNvPr>
            <p:cNvSpPr/>
            <p:nvPr/>
          </p:nvSpPr>
          <p:spPr>
            <a:xfrm rot="5400000">
              <a:off x="3820020" y="-1891636"/>
              <a:ext cx="722811" cy="7666165"/>
            </a:xfrm>
            <a:prstGeom prst="round2SameRect">
              <a:avLst>
                <a:gd name="adj1" fmla="val 44445"/>
                <a:gd name="adj2" fmla="val 0"/>
              </a:avLst>
            </a:prstGeom>
            <a:solidFill>
              <a:srgbClr val="01A6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F8F52C59-4B20-4F22-A4D0-7F672E92DF9D}"/>
                </a:ext>
              </a:extLst>
            </p:cNvPr>
            <p:cNvSpPr/>
            <p:nvPr/>
          </p:nvSpPr>
          <p:spPr>
            <a:xfrm flipH="1" flipV="1">
              <a:off x="347031" y="2302525"/>
              <a:ext cx="98263" cy="98263"/>
            </a:xfrm>
            <a:prstGeom prst="rtTriangle">
              <a:avLst/>
            </a:prstGeom>
            <a:solidFill>
              <a:srgbClr val="013F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Content Placeholder 15">
            <a:extLst>
              <a:ext uri="{FF2B5EF4-FFF2-40B4-BE49-F238E27FC236}">
                <a16:creationId xmlns:a16="http://schemas.microsoft.com/office/drawing/2014/main" id="{53699661-2C42-1740-A6B5-2CC34774CCAD}"/>
              </a:ext>
            </a:extLst>
          </p:cNvPr>
          <p:cNvSpPr txBox="1">
            <a:spLocks/>
          </p:cNvSpPr>
          <p:nvPr/>
        </p:nvSpPr>
        <p:spPr>
          <a:xfrm>
            <a:off x="438664" y="1517264"/>
            <a:ext cx="5029864" cy="10213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Știai că pe data de 9 februarie a fiecărui an se sărbătorește Ziua Internațională a Siguranței pe Internet?</a:t>
            </a:r>
          </a:p>
        </p:txBody>
      </p:sp>
      <p:sp>
        <p:nvSpPr>
          <p:cNvPr id="25" name="Content Placeholder 15">
            <a:extLst>
              <a:ext uri="{FF2B5EF4-FFF2-40B4-BE49-F238E27FC236}">
                <a16:creationId xmlns:a16="http://schemas.microsoft.com/office/drawing/2014/main" id="{20E58100-479A-1B4F-AE13-A27A2A621B50}"/>
              </a:ext>
            </a:extLst>
          </p:cNvPr>
          <p:cNvSpPr txBox="1">
            <a:spLocks/>
          </p:cNvSpPr>
          <p:nvPr/>
        </p:nvSpPr>
        <p:spPr>
          <a:xfrm>
            <a:off x="438664" y="2409798"/>
            <a:ext cx="7737475" cy="1365497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dirty="0">
                <a:latin typeface="Twinkl" pitchFamily="2" charset="0"/>
              </a:rPr>
              <a:t>Cum putem marca această zi la școală și acasă?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dirty="0">
                <a:latin typeface="Twinkl" pitchFamily="2" charset="0"/>
              </a:rPr>
              <a:t>Îți oferim câteva idei:</a:t>
            </a:r>
          </a:p>
        </p:txBody>
      </p:sp>
    </p:spTree>
    <p:extLst>
      <p:ext uri="{BB962C8B-B14F-4D97-AF65-F5344CB8AC3E}">
        <p14:creationId xmlns:p14="http://schemas.microsoft.com/office/powerpoint/2010/main" val="351291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54 0.01574 L 0.16771 -0.057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12" y="-368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3 -0.03518 L -0.15017 0.029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99" y="321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72000" y="7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F1C48054-9585-BC47-8CD1-F82E8D7C7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10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26412C03-1C33-4215-9EB0-8F31221CCF67}"/>
              </a:ext>
            </a:extLst>
          </p:cNvPr>
          <p:cNvGrpSpPr/>
          <p:nvPr/>
        </p:nvGrpSpPr>
        <p:grpSpPr>
          <a:xfrm>
            <a:off x="713403" y="3325778"/>
            <a:ext cx="6276827" cy="971551"/>
            <a:chOff x="-589397" y="1566540"/>
            <a:chExt cx="4239052" cy="1081814"/>
          </a:xfrm>
        </p:grpSpPr>
        <p:sp>
          <p:nvSpPr>
            <p:cNvPr id="30" name="Rounded Rectangle 31">
              <a:extLst>
                <a:ext uri="{FF2B5EF4-FFF2-40B4-BE49-F238E27FC236}">
                  <a16:creationId xmlns:a16="http://schemas.microsoft.com/office/drawing/2014/main" id="{D9EE31F1-BE47-43B4-B0AE-C79A3396969D}"/>
                </a:ext>
              </a:extLst>
            </p:cNvPr>
            <p:cNvSpPr/>
            <p:nvPr/>
          </p:nvSpPr>
          <p:spPr bwMode="auto">
            <a:xfrm>
              <a:off x="-497295" y="1566540"/>
              <a:ext cx="4146950" cy="1081814"/>
            </a:xfrm>
            <a:prstGeom prst="roundRect">
              <a:avLst>
                <a:gd name="adj" fmla="val 6409"/>
              </a:avLst>
            </a:prstGeom>
            <a:solidFill>
              <a:srgbClr val="E74D15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350" dirty="0">
                  <a:latin typeface="Twinkl" pitchFamily="50" charset="0"/>
                </a:rPr>
                <a:t>  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A8176E4-56A0-4EF7-8A62-6861B4BB3E6B}"/>
                </a:ext>
              </a:extLst>
            </p:cNvPr>
            <p:cNvSpPr/>
            <p:nvPr/>
          </p:nvSpPr>
          <p:spPr>
            <a:xfrm>
              <a:off x="-589397" y="1707814"/>
              <a:ext cx="4037912" cy="7196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GB" dirty="0">
                  <a:solidFill>
                    <a:schemeClr val="bg1"/>
                  </a:solidFill>
                  <a:latin typeface="Twinkl" pitchFamily="2" charset="0"/>
                </a:rPr>
                <a:t>Purtați o discuție în clasă despre cât timp ar trebui copiii să petreacă online.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A31F93E-2F52-4A5E-8EDF-051391D573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935" y="2794151"/>
            <a:ext cx="2131742" cy="36210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F8295D-2905-4EF1-847E-05FE0C22AF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38" y="4075093"/>
            <a:ext cx="2413487" cy="25717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1EC945-CC5B-4000-9EC8-DBDDC367B1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363" y="4075093"/>
            <a:ext cx="2014186" cy="26193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91C9E9-3E91-455D-830D-A38A01FA19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737" y="4604695"/>
            <a:ext cx="3543300" cy="235209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767B10A-A9E4-4590-8AF2-B76C968D71BE}"/>
              </a:ext>
            </a:extLst>
          </p:cNvPr>
          <p:cNvGrpSpPr/>
          <p:nvPr/>
        </p:nvGrpSpPr>
        <p:grpSpPr>
          <a:xfrm>
            <a:off x="431524" y="1607865"/>
            <a:ext cx="5030725" cy="1060289"/>
            <a:chOff x="347031" y="1580041"/>
            <a:chExt cx="7667477" cy="820747"/>
          </a:xfrm>
        </p:grpSpPr>
        <p:sp>
          <p:nvSpPr>
            <p:cNvPr id="16" name="Rectangle: Top Corners Rounded 15">
              <a:extLst>
                <a:ext uri="{FF2B5EF4-FFF2-40B4-BE49-F238E27FC236}">
                  <a16:creationId xmlns:a16="http://schemas.microsoft.com/office/drawing/2014/main" id="{01759621-011D-40F3-8B20-2B4454BE7FDE}"/>
                </a:ext>
              </a:extLst>
            </p:cNvPr>
            <p:cNvSpPr/>
            <p:nvPr/>
          </p:nvSpPr>
          <p:spPr>
            <a:xfrm rot="5400000">
              <a:off x="3820020" y="-1891636"/>
              <a:ext cx="722811" cy="7666165"/>
            </a:xfrm>
            <a:prstGeom prst="round2SameRect">
              <a:avLst>
                <a:gd name="adj1" fmla="val 44445"/>
                <a:gd name="adj2" fmla="val 0"/>
              </a:avLst>
            </a:prstGeom>
            <a:solidFill>
              <a:srgbClr val="01A6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75571BE4-3D4D-4062-B7F8-CC8FBCD13965}"/>
                </a:ext>
              </a:extLst>
            </p:cNvPr>
            <p:cNvSpPr/>
            <p:nvPr/>
          </p:nvSpPr>
          <p:spPr>
            <a:xfrm flipH="1" flipV="1">
              <a:off x="347031" y="2302525"/>
              <a:ext cx="98263" cy="98263"/>
            </a:xfrm>
            <a:prstGeom prst="rtTriangle">
              <a:avLst/>
            </a:prstGeom>
            <a:solidFill>
              <a:srgbClr val="013F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Title 4">
            <a:extLst>
              <a:ext uri="{FF2B5EF4-FFF2-40B4-BE49-F238E27FC236}">
                <a16:creationId xmlns:a16="http://schemas.microsoft.com/office/drawing/2014/main" id="{8D1DCE27-CFD9-A249-8F16-D7C7252F709F}"/>
              </a:ext>
            </a:extLst>
          </p:cNvPr>
          <p:cNvSpPr txBox="1">
            <a:spLocks/>
          </p:cNvSpPr>
          <p:nvPr/>
        </p:nvSpPr>
        <p:spPr>
          <a:xfrm>
            <a:off x="461962" y="559948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solidFill>
                  <a:srgbClr val="00A7E7"/>
                </a:solidFill>
              </a:rPr>
              <a:t>Ziua Internațională a Siguranței pe Internet</a:t>
            </a:r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7CE0738E-B4A2-8C4C-B380-09C9387CAF98}"/>
              </a:ext>
            </a:extLst>
          </p:cNvPr>
          <p:cNvSpPr txBox="1">
            <a:spLocks/>
          </p:cNvSpPr>
          <p:nvPr/>
        </p:nvSpPr>
        <p:spPr>
          <a:xfrm>
            <a:off x="533400" y="1473220"/>
            <a:ext cx="5029864" cy="10213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Știai că pe data de 9 februarie a fiecărui an se sărbătorește Ziua Internațională a Siguranței pe Internet?</a:t>
            </a:r>
          </a:p>
        </p:txBody>
      </p:sp>
      <p:sp>
        <p:nvSpPr>
          <p:cNvPr id="21" name="Content Placeholder 15">
            <a:extLst>
              <a:ext uri="{FF2B5EF4-FFF2-40B4-BE49-F238E27FC236}">
                <a16:creationId xmlns:a16="http://schemas.microsoft.com/office/drawing/2014/main" id="{6242A515-D37A-BE44-BB29-3DB00F008DDC}"/>
              </a:ext>
            </a:extLst>
          </p:cNvPr>
          <p:cNvSpPr txBox="1">
            <a:spLocks/>
          </p:cNvSpPr>
          <p:nvPr/>
        </p:nvSpPr>
        <p:spPr>
          <a:xfrm>
            <a:off x="495996" y="2328181"/>
            <a:ext cx="7737475" cy="1365497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dirty="0">
                <a:latin typeface="Twinkl" pitchFamily="2" charset="0"/>
              </a:rPr>
              <a:t>Cum putem marca această zi la școală și acasă?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dirty="0">
                <a:latin typeface="Twinkl" pitchFamily="2" charset="0"/>
              </a:rPr>
              <a:t>Îți oferim câteva idei:</a:t>
            </a:r>
          </a:p>
        </p:txBody>
      </p:sp>
    </p:spTree>
    <p:extLst>
      <p:ext uri="{BB962C8B-B14F-4D97-AF65-F5344CB8AC3E}">
        <p14:creationId xmlns:p14="http://schemas.microsoft.com/office/powerpoint/2010/main" val="28629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4">
            <a:extLst>
              <a:ext uri="{FF2B5EF4-FFF2-40B4-BE49-F238E27FC236}">
                <a16:creationId xmlns:a16="http://schemas.microsoft.com/office/drawing/2014/main" id="{EFF528D7-BDF2-4A3A-B264-88B810ED8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586976"/>
            <a:ext cx="8220075" cy="994306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00A7E7"/>
                </a:solidFill>
              </a:rPr>
              <a:t>Împreună pentru un internet mai bun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855066A-A3CE-4B66-A4D2-FA2BCD735F11}"/>
              </a:ext>
            </a:extLst>
          </p:cNvPr>
          <p:cNvGrpSpPr/>
          <p:nvPr/>
        </p:nvGrpSpPr>
        <p:grpSpPr>
          <a:xfrm>
            <a:off x="2299407" y="1461168"/>
            <a:ext cx="4545184" cy="4809856"/>
            <a:chOff x="3392879" y="1245058"/>
            <a:chExt cx="3841112" cy="4064785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DAFC079E-DA4A-4E09-B08D-CAF1488B5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5851" y="2306871"/>
              <a:ext cx="2060848" cy="2060848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D15119F8-0188-4E31-8EC3-C437618AF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08216">
              <a:off x="6047717" y="1827007"/>
              <a:ext cx="608030" cy="1014153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C8D4E98-5B80-461F-88DD-5FB4D6977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75757">
              <a:off x="4257034" y="1496999"/>
              <a:ext cx="473625" cy="107945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7730202-E302-4D25-86E0-CB9244787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207371">
              <a:off x="6305162" y="3219550"/>
              <a:ext cx="632098" cy="903909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6466DDDE-6770-480B-9117-B2052E8C9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4173" y="1245058"/>
              <a:ext cx="409967" cy="1128408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4E74CB4-0576-4FB1-A337-8781D18F3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507568">
              <a:off x="4077652" y="3909334"/>
              <a:ext cx="400583" cy="1006793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297A26C8-AB05-4A13-BBFE-8BE48C071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324933">
              <a:off x="5668395" y="4203829"/>
              <a:ext cx="474005" cy="1059732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A55692A1-8B2C-4D7E-8CC8-4D76EBCF4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743958">
              <a:off x="6002291" y="3919852"/>
              <a:ext cx="508166" cy="1176570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4ED99CDD-97A1-4A3C-963C-73D1C1F24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70435">
              <a:off x="3853836" y="1693601"/>
              <a:ext cx="533921" cy="1207195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B460C2F8-7919-4ACF-8438-D4BB4ACDF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192866">
              <a:off x="4258086" y="4056063"/>
              <a:ext cx="502781" cy="1021745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3DA76E98-0A45-41EE-8BE6-4E5B10265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896849">
              <a:off x="3849254" y="3591255"/>
              <a:ext cx="435830" cy="942826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63886CBB-14D7-4242-A840-618D53FCC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19269">
              <a:off x="5466231" y="1459150"/>
              <a:ext cx="456852" cy="981514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E06DC757-26DF-4607-A129-E06F7E3E6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55162">
              <a:off x="4756736" y="1371192"/>
              <a:ext cx="374382" cy="1050908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EBB8585A-4FE8-491C-8D87-0C6FB29F7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17554">
              <a:off x="3645237" y="2241105"/>
              <a:ext cx="756595" cy="933854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4055E079-A1A6-417A-84C4-7868CAEAA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52223" flipH="1">
              <a:off x="6352484" y="3625403"/>
              <a:ext cx="339873" cy="1168282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2769E350-C73C-4C66-B370-3816559F5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383053">
              <a:off x="5172378" y="4251316"/>
              <a:ext cx="420039" cy="1058527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FE656A21-37FC-47E0-970B-6CA2994FA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141579">
              <a:off x="4519692" y="4227260"/>
              <a:ext cx="541528" cy="1018916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2475C162-1467-4D5A-839D-2A3C5CDA8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549334" y="2502346"/>
              <a:ext cx="689038" cy="1001947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C3A33095-02EA-4DD7-B511-2045B8D1D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609444">
              <a:off x="3722454" y="3117768"/>
              <a:ext cx="401076" cy="1016257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CC4B19F9-4307-44A0-A229-C26EB36E1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4501" flipH="1">
              <a:off x="5802934" y="1638351"/>
              <a:ext cx="378492" cy="951654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CC16A85F-8543-487B-BBDF-CD2A67853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93706" flipH="1">
              <a:off x="6304567" y="1888903"/>
              <a:ext cx="649250" cy="1209598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4AF761E3-E3FF-43D7-A8F2-6A05840F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66816">
              <a:off x="6354561" y="2761553"/>
              <a:ext cx="689671" cy="918084"/>
            </a:xfrm>
            <a:prstGeom prst="rect">
              <a:avLst/>
            </a:prstGeom>
          </p:spPr>
        </p:pic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612BA61C-44B3-41C8-81A1-FB0F81EDFDA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3276600"/>
            <a:ext cx="2097504" cy="55001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7DEEBA-BDCB-4D47-93EB-4F40C0FC3E0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825" y="3675051"/>
            <a:ext cx="2781300" cy="346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2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86579424-85A7-4DA1-B41D-B076786446A5}"/>
              </a:ext>
            </a:extLst>
          </p:cNvPr>
          <p:cNvSpPr/>
          <p:nvPr/>
        </p:nvSpPr>
        <p:spPr>
          <a:xfrm>
            <a:off x="4059936" y="3063240"/>
            <a:ext cx="1014984" cy="658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DA823933-2F42-4244-91EF-7464919C00B9}"/>
              </a:ext>
            </a:extLst>
          </p:cNvPr>
          <p:cNvSpPr/>
          <p:nvPr/>
        </p:nvSpPr>
        <p:spPr>
          <a:xfrm>
            <a:off x="3794760" y="3034412"/>
            <a:ext cx="1426464" cy="851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hlinkClick r:id="rId4"/>
            <a:extLst>
              <a:ext uri="{FF2B5EF4-FFF2-40B4-BE49-F238E27FC236}">
                <a16:creationId xmlns:a16="http://schemas.microsoft.com/office/drawing/2014/main" id="{419BF1BB-B8DC-BD41-92D0-85AA1F9B2865}"/>
              </a:ext>
            </a:extLst>
          </p:cNvPr>
          <p:cNvSpPr/>
          <p:nvPr/>
        </p:nvSpPr>
        <p:spPr>
          <a:xfrm>
            <a:off x="4130398" y="2988154"/>
            <a:ext cx="874059" cy="7334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553280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95895" y="438808"/>
            <a:ext cx="8339118" cy="994306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00A7E7"/>
                </a:solidFill>
              </a:rPr>
              <a:t>Internetul – o unealtă incredibilă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8EB9C56-9337-4C91-AF9F-1D0B32B5E9F8}"/>
              </a:ext>
            </a:extLst>
          </p:cNvPr>
          <p:cNvGrpSpPr/>
          <p:nvPr/>
        </p:nvGrpSpPr>
        <p:grpSpPr>
          <a:xfrm>
            <a:off x="433634" y="1902107"/>
            <a:ext cx="8255459" cy="4512229"/>
            <a:chOff x="433634" y="1902107"/>
            <a:chExt cx="8255459" cy="45122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9E3A382-20D3-4A89-8014-650C59948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7177" y="1902107"/>
              <a:ext cx="4631916" cy="4509120"/>
            </a:xfrm>
            <a:prstGeom prst="roundRect">
              <a:avLst>
                <a:gd name="adj" fmla="val 3287"/>
              </a:avLst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6B27837-3C60-44DE-A523-31642589C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483" r="89733"/>
            <a:stretch/>
          </p:blipFill>
          <p:spPr>
            <a:xfrm>
              <a:off x="433634" y="5308829"/>
              <a:ext cx="3940404" cy="1105507"/>
            </a:xfrm>
            <a:prstGeom prst="roundRect">
              <a:avLst>
                <a:gd name="adj" fmla="val 15225"/>
              </a:avLst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45D6ED4-EEDD-476C-9503-4D22173F01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60"/>
          <a:stretch/>
        </p:blipFill>
        <p:spPr>
          <a:xfrm>
            <a:off x="539750" y="3977752"/>
            <a:ext cx="4231287" cy="2424048"/>
          </a:xfrm>
          <a:prstGeom prst="rect">
            <a:avLst/>
          </a:prstGeom>
        </p:spPr>
      </p:pic>
      <p:sp>
        <p:nvSpPr>
          <p:cNvPr id="23" name="Content Placeholder 15">
            <a:extLst>
              <a:ext uri="{FF2B5EF4-FFF2-40B4-BE49-F238E27FC236}">
                <a16:creationId xmlns:a16="http://schemas.microsoft.com/office/drawing/2014/main" id="{E872E5E0-4201-4223-AEAB-BD2C59B03108}"/>
              </a:ext>
            </a:extLst>
          </p:cNvPr>
          <p:cNvSpPr txBox="1">
            <a:spLocks/>
          </p:cNvSpPr>
          <p:nvPr/>
        </p:nvSpPr>
        <p:spPr>
          <a:xfrm>
            <a:off x="501650" y="2012067"/>
            <a:ext cx="4965896" cy="13960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Adulții pe care îi cunoști cu siguranță își amintesc de viața dinaintea Internetului, dar tu nu erai încă în viață pentru a-ți aduce aminte.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5D23760-517F-4DD1-9A7E-974F8D100C6A}"/>
              </a:ext>
            </a:extLst>
          </p:cNvPr>
          <p:cNvGrpSpPr/>
          <p:nvPr/>
        </p:nvGrpSpPr>
        <p:grpSpPr>
          <a:xfrm>
            <a:off x="347032" y="1244304"/>
            <a:ext cx="3998725" cy="927884"/>
            <a:chOff x="347032" y="1244304"/>
            <a:chExt cx="3998725" cy="92788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7DCFB9E-23BA-454A-8CCA-6E19FB93AB82}"/>
                </a:ext>
              </a:extLst>
            </p:cNvPr>
            <p:cNvGrpSpPr/>
            <p:nvPr/>
          </p:nvGrpSpPr>
          <p:grpSpPr>
            <a:xfrm>
              <a:off x="347032" y="1351440"/>
              <a:ext cx="3998725" cy="820748"/>
              <a:chOff x="347031" y="1580040"/>
              <a:chExt cx="8041319" cy="820748"/>
            </a:xfrm>
          </p:grpSpPr>
          <p:sp>
            <p:nvSpPr>
              <p:cNvPr id="17" name="Rectangle: Top Corners Rounded 16">
                <a:extLst>
                  <a:ext uri="{FF2B5EF4-FFF2-40B4-BE49-F238E27FC236}">
                    <a16:creationId xmlns:a16="http://schemas.microsoft.com/office/drawing/2014/main" id="{06BE65DC-0D42-4AA0-BD61-C0025AFFE43F}"/>
                  </a:ext>
                </a:extLst>
              </p:cNvPr>
              <p:cNvSpPr/>
              <p:nvPr/>
            </p:nvSpPr>
            <p:spPr>
              <a:xfrm rot="5400000">
                <a:off x="4006941" y="-2078558"/>
                <a:ext cx="722811" cy="8040007"/>
              </a:xfrm>
              <a:prstGeom prst="round2SameRect">
                <a:avLst>
                  <a:gd name="adj1" fmla="val 44445"/>
                  <a:gd name="adj2" fmla="val 0"/>
                </a:avLst>
              </a:prstGeom>
              <a:solidFill>
                <a:srgbClr val="01A6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ight Triangle 17">
                <a:extLst>
                  <a:ext uri="{FF2B5EF4-FFF2-40B4-BE49-F238E27FC236}">
                    <a16:creationId xmlns:a16="http://schemas.microsoft.com/office/drawing/2014/main" id="{CD475274-93C4-4C12-9EB1-A7ADAAB0438D}"/>
                  </a:ext>
                </a:extLst>
              </p:cNvPr>
              <p:cNvSpPr/>
              <p:nvPr/>
            </p:nvSpPr>
            <p:spPr>
              <a:xfrm flipH="1" flipV="1">
                <a:off x="347031" y="2302525"/>
                <a:ext cx="98263" cy="98263"/>
              </a:xfrm>
              <a:prstGeom prst="rtTriangle">
                <a:avLst/>
              </a:prstGeom>
              <a:solidFill>
                <a:srgbClr val="013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5" name="Content Placeholder 15">
              <a:extLst>
                <a:ext uri="{FF2B5EF4-FFF2-40B4-BE49-F238E27FC236}">
                  <a16:creationId xmlns:a16="http://schemas.microsoft.com/office/drawing/2014/main" id="{1D5E2958-FA33-49E3-962E-BE424A3FFBBA}"/>
                </a:ext>
              </a:extLst>
            </p:cNvPr>
            <p:cNvSpPr txBox="1">
              <a:spLocks/>
            </p:cNvSpPr>
            <p:nvPr/>
          </p:nvSpPr>
          <p:spPr>
            <a:xfrm>
              <a:off x="474865" y="1244304"/>
              <a:ext cx="3777083" cy="662981"/>
            </a:xfrm>
            <a:prstGeom prst="roundRect">
              <a:avLst>
                <a:gd name="adj" fmla="val 2585"/>
              </a:avLst>
            </a:prstGeom>
            <a:noFill/>
            <a:ln w="25400">
              <a:noFill/>
            </a:ln>
          </p:spPr>
          <p:txBody>
            <a:bodyPr vert="horz" lIns="252000" tIns="252000" rIns="252000" bIns="25200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1C1C1C"/>
                  </a:solidFill>
                  <a:latin typeface="Twinkl" pitchFamily="50" charset="0"/>
                  <a:ea typeface="Twinkl" pitchFamily="2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1C1C1C"/>
                  </a:solidFill>
                  <a:latin typeface="Twinkl" pitchFamily="50" charset="0"/>
                  <a:ea typeface="Twinkl" pitchFamily="2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rgbClr val="1C1C1C"/>
                  </a:solidFill>
                  <a:latin typeface="Twinkl" pitchFamily="50" charset="0"/>
                  <a:ea typeface="Twinkl" pitchFamily="2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rgbClr val="1C1C1C"/>
                  </a:solidFill>
                  <a:latin typeface="Twinkl" pitchFamily="50" charset="0"/>
                  <a:ea typeface="Twinkl" pitchFamily="2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rgbClr val="1C1C1C"/>
                  </a:solidFill>
                  <a:latin typeface="Twinkl" pitchFamily="50" charset="0"/>
                  <a:ea typeface="Twinkl" pitchFamily="2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dirty="0">
                  <a:solidFill>
                    <a:schemeClr val="bg1"/>
                  </a:solidFill>
                </a:rPr>
                <a:t>Imaginează-ți cum era viața înainte de apariția Internetului!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122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6B27837-3C60-44DE-A523-31642589C2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83" r="89733"/>
          <a:stretch/>
        </p:blipFill>
        <p:spPr>
          <a:xfrm>
            <a:off x="433633" y="5308829"/>
            <a:ext cx="8257879" cy="1105507"/>
          </a:xfrm>
          <a:prstGeom prst="roundRect">
            <a:avLst>
              <a:gd name="adj" fmla="val 15225"/>
            </a:avLst>
          </a:prstGeom>
        </p:spPr>
      </p:pic>
      <p:sp>
        <p:nvSpPr>
          <p:cNvPr id="23" name="Content Placeholder 15">
            <a:extLst>
              <a:ext uri="{FF2B5EF4-FFF2-40B4-BE49-F238E27FC236}">
                <a16:creationId xmlns:a16="http://schemas.microsoft.com/office/drawing/2014/main" id="{E872E5E0-4201-4223-AEAB-BD2C59B03108}"/>
              </a:ext>
            </a:extLst>
          </p:cNvPr>
          <p:cNvSpPr txBox="1">
            <a:spLocks/>
          </p:cNvSpPr>
          <p:nvPr/>
        </p:nvSpPr>
        <p:spPr>
          <a:xfrm>
            <a:off x="501650" y="2023497"/>
            <a:ext cx="4965896" cy="13960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Înainte de apariția Internetului, pentru a afla o informație, trebuia să o cauți în cărți.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BE8E8A-A0B5-4C39-9ACE-F526605BB7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952" y="2130457"/>
            <a:ext cx="3247310" cy="3850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F0352E-B376-4C58-B0C9-84B2E496CA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69"/>
          <a:stretch/>
        </p:blipFill>
        <p:spPr>
          <a:xfrm>
            <a:off x="1211148" y="4738917"/>
            <a:ext cx="2305049" cy="167231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19BA0C6-1695-4DA1-A845-D619E62261EB}"/>
              </a:ext>
            </a:extLst>
          </p:cNvPr>
          <p:cNvGrpSpPr/>
          <p:nvPr/>
        </p:nvGrpSpPr>
        <p:grpSpPr>
          <a:xfrm>
            <a:off x="347032" y="1351440"/>
            <a:ext cx="3998725" cy="820748"/>
            <a:chOff x="347031" y="1580040"/>
            <a:chExt cx="8041319" cy="820748"/>
          </a:xfrm>
        </p:grpSpPr>
        <p:sp>
          <p:nvSpPr>
            <p:cNvPr id="15" name="Rectangle: Top Corners Rounded 14">
              <a:extLst>
                <a:ext uri="{FF2B5EF4-FFF2-40B4-BE49-F238E27FC236}">
                  <a16:creationId xmlns:a16="http://schemas.microsoft.com/office/drawing/2014/main" id="{3F914F6F-BB08-40FE-B7D0-C334BE026EC5}"/>
                </a:ext>
              </a:extLst>
            </p:cNvPr>
            <p:cNvSpPr/>
            <p:nvPr/>
          </p:nvSpPr>
          <p:spPr>
            <a:xfrm rot="5400000">
              <a:off x="4006941" y="-2078558"/>
              <a:ext cx="722811" cy="8040007"/>
            </a:xfrm>
            <a:prstGeom prst="round2SameRect">
              <a:avLst>
                <a:gd name="adj1" fmla="val 44445"/>
                <a:gd name="adj2" fmla="val 0"/>
              </a:avLst>
            </a:prstGeom>
            <a:solidFill>
              <a:srgbClr val="01A6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E626324F-B69B-4ED6-BCC6-C0D12DE0993B}"/>
                </a:ext>
              </a:extLst>
            </p:cNvPr>
            <p:cNvSpPr/>
            <p:nvPr/>
          </p:nvSpPr>
          <p:spPr>
            <a:xfrm flipH="1" flipV="1">
              <a:off x="347031" y="2302525"/>
              <a:ext cx="98263" cy="98263"/>
            </a:xfrm>
            <a:prstGeom prst="rtTriangle">
              <a:avLst/>
            </a:prstGeom>
            <a:solidFill>
              <a:srgbClr val="013F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Content Placeholder 15">
            <a:extLst>
              <a:ext uri="{FF2B5EF4-FFF2-40B4-BE49-F238E27FC236}">
                <a16:creationId xmlns:a16="http://schemas.microsoft.com/office/drawing/2014/main" id="{8FDF4957-306F-984B-9885-3E7D9226C8FF}"/>
              </a:ext>
            </a:extLst>
          </p:cNvPr>
          <p:cNvSpPr txBox="1">
            <a:spLocks/>
          </p:cNvSpPr>
          <p:nvPr/>
        </p:nvSpPr>
        <p:spPr>
          <a:xfrm>
            <a:off x="474865" y="1244304"/>
            <a:ext cx="3777083" cy="66298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Imaginează-ți cum era viața înainte de apariția Internetului! </a:t>
            </a:r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250D9263-DA71-8046-A6B9-BC3388046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895" y="438808"/>
            <a:ext cx="8339118" cy="994306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00A7E7"/>
                </a:solidFill>
              </a:rPr>
              <a:t>Internetul – o unealtă incredibilă</a:t>
            </a:r>
          </a:p>
        </p:txBody>
      </p:sp>
    </p:spTree>
    <p:extLst>
      <p:ext uri="{BB962C8B-B14F-4D97-AF65-F5344CB8AC3E}">
        <p14:creationId xmlns:p14="http://schemas.microsoft.com/office/powerpoint/2010/main" val="318976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5">
            <a:extLst>
              <a:ext uri="{FF2B5EF4-FFF2-40B4-BE49-F238E27FC236}">
                <a16:creationId xmlns:a16="http://schemas.microsoft.com/office/drawing/2014/main" id="{1E58870E-8543-4E37-A960-DBEFAA9173DA}"/>
              </a:ext>
            </a:extLst>
          </p:cNvPr>
          <p:cNvSpPr txBox="1">
            <a:spLocks/>
          </p:cNvSpPr>
          <p:nvPr/>
        </p:nvSpPr>
        <p:spPr>
          <a:xfrm>
            <a:off x="493259" y="1609955"/>
            <a:ext cx="3777083" cy="66298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Imagine life before the Internet! </a:t>
            </a:r>
          </a:p>
        </p:txBody>
      </p:sp>
      <p:sp>
        <p:nvSpPr>
          <p:cNvPr id="23" name="Content Placeholder 15">
            <a:extLst>
              <a:ext uri="{FF2B5EF4-FFF2-40B4-BE49-F238E27FC236}">
                <a16:creationId xmlns:a16="http://schemas.microsoft.com/office/drawing/2014/main" id="{E872E5E0-4201-4223-AEAB-BD2C59B03108}"/>
              </a:ext>
            </a:extLst>
          </p:cNvPr>
          <p:cNvSpPr txBox="1">
            <a:spLocks/>
          </p:cNvSpPr>
          <p:nvPr/>
        </p:nvSpPr>
        <p:spPr>
          <a:xfrm>
            <a:off x="501650" y="2023497"/>
            <a:ext cx="7886700" cy="13960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Când nu exista Internetul, prietenii trebuiau să se întâlnească și să se afle în același loc pentru a se putea juca împreună.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9C616D-21EC-4206-B49E-FDAF722FB8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71"/>
          <a:stretch/>
        </p:blipFill>
        <p:spPr>
          <a:xfrm>
            <a:off x="732050" y="1735082"/>
            <a:ext cx="7679900" cy="46807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A0FE339-4544-4D42-876D-3793C804A0E0}"/>
              </a:ext>
            </a:extLst>
          </p:cNvPr>
          <p:cNvGrpSpPr/>
          <p:nvPr/>
        </p:nvGrpSpPr>
        <p:grpSpPr>
          <a:xfrm>
            <a:off x="347032" y="1351440"/>
            <a:ext cx="3998725" cy="820748"/>
            <a:chOff x="347031" y="1580040"/>
            <a:chExt cx="8041319" cy="820748"/>
          </a:xfrm>
        </p:grpSpPr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FFFA717C-9CB8-4E4F-9E8C-B8B76A6B136A}"/>
                </a:ext>
              </a:extLst>
            </p:cNvPr>
            <p:cNvSpPr/>
            <p:nvPr/>
          </p:nvSpPr>
          <p:spPr>
            <a:xfrm rot="5400000">
              <a:off x="4006941" y="-2078558"/>
              <a:ext cx="722811" cy="8040007"/>
            </a:xfrm>
            <a:prstGeom prst="round2SameRect">
              <a:avLst>
                <a:gd name="adj1" fmla="val 44445"/>
                <a:gd name="adj2" fmla="val 0"/>
              </a:avLst>
            </a:prstGeom>
            <a:solidFill>
              <a:srgbClr val="01A6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ight Triangle 13">
              <a:extLst>
                <a:ext uri="{FF2B5EF4-FFF2-40B4-BE49-F238E27FC236}">
                  <a16:creationId xmlns:a16="http://schemas.microsoft.com/office/drawing/2014/main" id="{D4C16CAB-AA62-48B1-ABBB-865DBB42E3F8}"/>
                </a:ext>
              </a:extLst>
            </p:cNvPr>
            <p:cNvSpPr/>
            <p:nvPr/>
          </p:nvSpPr>
          <p:spPr>
            <a:xfrm flipH="1" flipV="1">
              <a:off x="347031" y="2302525"/>
              <a:ext cx="98263" cy="98263"/>
            </a:xfrm>
            <a:prstGeom prst="rtTriangle">
              <a:avLst/>
            </a:prstGeom>
            <a:solidFill>
              <a:srgbClr val="013F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287F48F3-E347-EF4C-B0FD-06946DB1E8E7}"/>
              </a:ext>
            </a:extLst>
          </p:cNvPr>
          <p:cNvSpPr txBox="1">
            <a:spLocks/>
          </p:cNvSpPr>
          <p:nvPr/>
        </p:nvSpPr>
        <p:spPr>
          <a:xfrm>
            <a:off x="474865" y="1244304"/>
            <a:ext cx="3777083" cy="66298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Imaginează-ți cum era viața înainte de apariția Internetului! 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0650B2C9-5503-D642-BE20-022EA151B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895" y="438808"/>
            <a:ext cx="8339118" cy="994306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00A7E7"/>
                </a:solidFill>
              </a:rPr>
              <a:t>Internetul – o unealtă incredibilă</a:t>
            </a:r>
          </a:p>
        </p:txBody>
      </p:sp>
    </p:spTree>
    <p:extLst>
      <p:ext uri="{BB962C8B-B14F-4D97-AF65-F5344CB8AC3E}">
        <p14:creationId xmlns:p14="http://schemas.microsoft.com/office/powerpoint/2010/main" val="350223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A5775C0-0F0A-4528-89BB-D555700E9859}"/>
              </a:ext>
            </a:extLst>
          </p:cNvPr>
          <p:cNvGrpSpPr/>
          <p:nvPr/>
        </p:nvGrpSpPr>
        <p:grpSpPr>
          <a:xfrm>
            <a:off x="347032" y="1351440"/>
            <a:ext cx="3998725" cy="820748"/>
            <a:chOff x="347031" y="1580040"/>
            <a:chExt cx="8041319" cy="820748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C4D9AF9F-8812-4803-AAC9-5FAF95FF6CDF}"/>
                </a:ext>
              </a:extLst>
            </p:cNvPr>
            <p:cNvSpPr/>
            <p:nvPr/>
          </p:nvSpPr>
          <p:spPr>
            <a:xfrm rot="5400000">
              <a:off x="4006941" y="-2078558"/>
              <a:ext cx="722811" cy="8040007"/>
            </a:xfrm>
            <a:prstGeom prst="round2SameRect">
              <a:avLst>
                <a:gd name="adj1" fmla="val 44445"/>
                <a:gd name="adj2" fmla="val 0"/>
              </a:avLst>
            </a:prstGeom>
            <a:solidFill>
              <a:srgbClr val="01A6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ight Triangle 3">
              <a:extLst>
                <a:ext uri="{FF2B5EF4-FFF2-40B4-BE49-F238E27FC236}">
                  <a16:creationId xmlns:a16="http://schemas.microsoft.com/office/drawing/2014/main" id="{56CDB568-8F8C-47A7-9845-1D67B1C52401}"/>
                </a:ext>
              </a:extLst>
            </p:cNvPr>
            <p:cNvSpPr/>
            <p:nvPr/>
          </p:nvSpPr>
          <p:spPr>
            <a:xfrm flipH="1" flipV="1">
              <a:off x="347031" y="2302525"/>
              <a:ext cx="98263" cy="98263"/>
            </a:xfrm>
            <a:prstGeom prst="rtTriangle">
              <a:avLst/>
            </a:prstGeom>
            <a:solidFill>
              <a:srgbClr val="013F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6B27837-3C60-44DE-A523-31642589C2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83" r="89733"/>
          <a:stretch/>
        </p:blipFill>
        <p:spPr>
          <a:xfrm>
            <a:off x="433633" y="5308829"/>
            <a:ext cx="8257879" cy="1105507"/>
          </a:xfrm>
          <a:prstGeom prst="roundRect">
            <a:avLst>
              <a:gd name="adj" fmla="val 15225"/>
            </a:avLst>
          </a:prstGeom>
        </p:spPr>
      </p:pic>
      <p:sp>
        <p:nvSpPr>
          <p:cNvPr id="23" name="Content Placeholder 15">
            <a:extLst>
              <a:ext uri="{FF2B5EF4-FFF2-40B4-BE49-F238E27FC236}">
                <a16:creationId xmlns:a16="http://schemas.microsoft.com/office/drawing/2014/main" id="{E872E5E0-4201-4223-AEAB-BD2C59B03108}"/>
              </a:ext>
            </a:extLst>
          </p:cNvPr>
          <p:cNvSpPr txBox="1">
            <a:spLocks/>
          </p:cNvSpPr>
          <p:nvPr/>
        </p:nvSpPr>
        <p:spPr>
          <a:xfrm>
            <a:off x="811181" y="2039448"/>
            <a:ext cx="4475138" cy="13960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dirty="0"/>
              <a:t>Pentru a vorbi cu rudele sau prietenii, trebuia să îi suni folosind telefonul fix. Puteai doar să le auzi vocea, fără să îi vezi, fiindcă Internetul și apelurile video nu existau atunci.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C84264-07D9-48A3-B40D-46729729C8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04"/>
          <a:stretch/>
        </p:blipFill>
        <p:spPr>
          <a:xfrm>
            <a:off x="5595849" y="1867921"/>
            <a:ext cx="2288631" cy="45328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1AA053-565A-415E-9FFE-998538E64F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751" y="4041858"/>
            <a:ext cx="2201037" cy="19545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BF0A65-2CBD-402D-9093-3BAB26BE42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04"/>
          <a:stretch/>
        </p:blipFill>
        <p:spPr>
          <a:xfrm rot="13982290">
            <a:off x="5829033" y="2588681"/>
            <a:ext cx="361648" cy="6200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04CE1E-21E6-4268-87CC-5B85F6EEB8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96"/>
          <a:stretch/>
        </p:blipFill>
        <p:spPr>
          <a:xfrm rot="13982290">
            <a:off x="6359913" y="3285354"/>
            <a:ext cx="499412" cy="620092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DE49F47-A91F-43EC-AA8C-20AA9A8D3F08}"/>
              </a:ext>
            </a:extLst>
          </p:cNvPr>
          <p:cNvSpPr/>
          <p:nvPr/>
        </p:nvSpPr>
        <p:spPr>
          <a:xfrm>
            <a:off x="4826524" y="3687942"/>
            <a:ext cx="1969583" cy="1779603"/>
          </a:xfrm>
          <a:custGeom>
            <a:avLst/>
            <a:gdLst>
              <a:gd name="connsiteX0" fmla="*/ 0 w 782425"/>
              <a:gd name="connsiteY0" fmla="*/ 358219 h 358219"/>
              <a:gd name="connsiteX1" fmla="*/ 75415 w 782425"/>
              <a:gd name="connsiteY1" fmla="*/ 329939 h 358219"/>
              <a:gd name="connsiteX2" fmla="*/ 113122 w 782425"/>
              <a:gd name="connsiteY2" fmla="*/ 320512 h 358219"/>
              <a:gd name="connsiteX3" fmla="*/ 188536 w 782425"/>
              <a:gd name="connsiteY3" fmla="*/ 292231 h 358219"/>
              <a:gd name="connsiteX4" fmla="*/ 292231 w 782425"/>
              <a:gd name="connsiteY4" fmla="*/ 235671 h 358219"/>
              <a:gd name="connsiteX5" fmla="*/ 395926 w 782425"/>
              <a:gd name="connsiteY5" fmla="*/ 207390 h 358219"/>
              <a:gd name="connsiteX6" fmla="*/ 452487 w 782425"/>
              <a:gd name="connsiteY6" fmla="*/ 188537 h 358219"/>
              <a:gd name="connsiteX7" fmla="*/ 556182 w 782425"/>
              <a:gd name="connsiteY7" fmla="*/ 113122 h 358219"/>
              <a:gd name="connsiteX8" fmla="*/ 641023 w 782425"/>
              <a:gd name="connsiteY8" fmla="*/ 75415 h 358219"/>
              <a:gd name="connsiteX9" fmla="*/ 669303 w 782425"/>
              <a:gd name="connsiteY9" fmla="*/ 56561 h 358219"/>
              <a:gd name="connsiteX10" fmla="*/ 697584 w 782425"/>
              <a:gd name="connsiteY10" fmla="*/ 47134 h 358219"/>
              <a:gd name="connsiteX11" fmla="*/ 735291 w 782425"/>
              <a:gd name="connsiteY11" fmla="*/ 28281 h 358219"/>
              <a:gd name="connsiteX12" fmla="*/ 782425 w 782425"/>
              <a:gd name="connsiteY12" fmla="*/ 0 h 358219"/>
              <a:gd name="connsiteX0" fmla="*/ 0 w 782425"/>
              <a:gd name="connsiteY0" fmla="*/ 358219 h 358219"/>
              <a:gd name="connsiteX1" fmla="*/ 75415 w 782425"/>
              <a:gd name="connsiteY1" fmla="*/ 329939 h 358219"/>
              <a:gd name="connsiteX2" fmla="*/ 54741 w 782425"/>
              <a:gd name="connsiteY2" fmla="*/ 248848 h 358219"/>
              <a:gd name="connsiteX3" fmla="*/ 188536 w 782425"/>
              <a:gd name="connsiteY3" fmla="*/ 292231 h 358219"/>
              <a:gd name="connsiteX4" fmla="*/ 292231 w 782425"/>
              <a:gd name="connsiteY4" fmla="*/ 235671 h 358219"/>
              <a:gd name="connsiteX5" fmla="*/ 395926 w 782425"/>
              <a:gd name="connsiteY5" fmla="*/ 207390 h 358219"/>
              <a:gd name="connsiteX6" fmla="*/ 452487 w 782425"/>
              <a:gd name="connsiteY6" fmla="*/ 188537 h 358219"/>
              <a:gd name="connsiteX7" fmla="*/ 556182 w 782425"/>
              <a:gd name="connsiteY7" fmla="*/ 113122 h 358219"/>
              <a:gd name="connsiteX8" fmla="*/ 641023 w 782425"/>
              <a:gd name="connsiteY8" fmla="*/ 75415 h 358219"/>
              <a:gd name="connsiteX9" fmla="*/ 669303 w 782425"/>
              <a:gd name="connsiteY9" fmla="*/ 56561 h 358219"/>
              <a:gd name="connsiteX10" fmla="*/ 697584 w 782425"/>
              <a:gd name="connsiteY10" fmla="*/ 47134 h 358219"/>
              <a:gd name="connsiteX11" fmla="*/ 735291 w 782425"/>
              <a:gd name="connsiteY11" fmla="*/ 28281 h 358219"/>
              <a:gd name="connsiteX12" fmla="*/ 782425 w 782425"/>
              <a:gd name="connsiteY12" fmla="*/ 0 h 358219"/>
              <a:gd name="connsiteX0" fmla="*/ 0 w 782425"/>
              <a:gd name="connsiteY0" fmla="*/ 358219 h 358219"/>
              <a:gd name="connsiteX1" fmla="*/ 75415 w 782425"/>
              <a:gd name="connsiteY1" fmla="*/ 329939 h 358219"/>
              <a:gd name="connsiteX2" fmla="*/ 54741 w 782425"/>
              <a:gd name="connsiteY2" fmla="*/ 248848 h 358219"/>
              <a:gd name="connsiteX3" fmla="*/ 188536 w 782425"/>
              <a:gd name="connsiteY3" fmla="*/ 292231 h 358219"/>
              <a:gd name="connsiteX4" fmla="*/ 292231 w 782425"/>
              <a:gd name="connsiteY4" fmla="*/ 235671 h 358219"/>
              <a:gd name="connsiteX5" fmla="*/ 395926 w 782425"/>
              <a:gd name="connsiteY5" fmla="*/ 207390 h 358219"/>
              <a:gd name="connsiteX6" fmla="*/ 452487 w 782425"/>
              <a:gd name="connsiteY6" fmla="*/ 188537 h 358219"/>
              <a:gd name="connsiteX7" fmla="*/ 556182 w 782425"/>
              <a:gd name="connsiteY7" fmla="*/ 113122 h 358219"/>
              <a:gd name="connsiteX8" fmla="*/ 641023 w 782425"/>
              <a:gd name="connsiteY8" fmla="*/ 75415 h 358219"/>
              <a:gd name="connsiteX9" fmla="*/ 669303 w 782425"/>
              <a:gd name="connsiteY9" fmla="*/ 56561 h 358219"/>
              <a:gd name="connsiteX10" fmla="*/ 697584 w 782425"/>
              <a:gd name="connsiteY10" fmla="*/ 47134 h 358219"/>
              <a:gd name="connsiteX11" fmla="*/ 735291 w 782425"/>
              <a:gd name="connsiteY11" fmla="*/ 28281 h 358219"/>
              <a:gd name="connsiteX12" fmla="*/ 782425 w 782425"/>
              <a:gd name="connsiteY12" fmla="*/ 0 h 358219"/>
              <a:gd name="connsiteX0" fmla="*/ 0 w 782425"/>
              <a:gd name="connsiteY0" fmla="*/ 358219 h 358219"/>
              <a:gd name="connsiteX1" fmla="*/ 75415 w 782425"/>
              <a:gd name="connsiteY1" fmla="*/ 329939 h 358219"/>
              <a:gd name="connsiteX2" fmla="*/ 54741 w 782425"/>
              <a:gd name="connsiteY2" fmla="*/ 248848 h 358219"/>
              <a:gd name="connsiteX3" fmla="*/ 188536 w 782425"/>
              <a:gd name="connsiteY3" fmla="*/ 292231 h 358219"/>
              <a:gd name="connsiteX4" fmla="*/ 292231 w 782425"/>
              <a:gd name="connsiteY4" fmla="*/ 235671 h 358219"/>
              <a:gd name="connsiteX5" fmla="*/ 395926 w 782425"/>
              <a:gd name="connsiteY5" fmla="*/ 207390 h 358219"/>
              <a:gd name="connsiteX6" fmla="*/ 452487 w 782425"/>
              <a:gd name="connsiteY6" fmla="*/ 188537 h 358219"/>
              <a:gd name="connsiteX7" fmla="*/ 556182 w 782425"/>
              <a:gd name="connsiteY7" fmla="*/ 113122 h 358219"/>
              <a:gd name="connsiteX8" fmla="*/ 641023 w 782425"/>
              <a:gd name="connsiteY8" fmla="*/ 75415 h 358219"/>
              <a:gd name="connsiteX9" fmla="*/ 669303 w 782425"/>
              <a:gd name="connsiteY9" fmla="*/ 56561 h 358219"/>
              <a:gd name="connsiteX10" fmla="*/ 697584 w 782425"/>
              <a:gd name="connsiteY10" fmla="*/ 47134 h 358219"/>
              <a:gd name="connsiteX11" fmla="*/ 735291 w 782425"/>
              <a:gd name="connsiteY11" fmla="*/ 28281 h 358219"/>
              <a:gd name="connsiteX12" fmla="*/ 782425 w 782425"/>
              <a:gd name="connsiteY12" fmla="*/ 0 h 358219"/>
              <a:gd name="connsiteX0" fmla="*/ 0 w 782425"/>
              <a:gd name="connsiteY0" fmla="*/ 358219 h 358219"/>
              <a:gd name="connsiteX1" fmla="*/ 75415 w 782425"/>
              <a:gd name="connsiteY1" fmla="*/ 329939 h 358219"/>
              <a:gd name="connsiteX2" fmla="*/ 54741 w 782425"/>
              <a:gd name="connsiteY2" fmla="*/ 248848 h 358219"/>
              <a:gd name="connsiteX3" fmla="*/ 188536 w 782425"/>
              <a:gd name="connsiteY3" fmla="*/ 292231 h 358219"/>
              <a:gd name="connsiteX4" fmla="*/ 292231 w 782425"/>
              <a:gd name="connsiteY4" fmla="*/ 235671 h 358219"/>
              <a:gd name="connsiteX5" fmla="*/ 395926 w 782425"/>
              <a:gd name="connsiteY5" fmla="*/ 207390 h 358219"/>
              <a:gd name="connsiteX6" fmla="*/ 452487 w 782425"/>
              <a:gd name="connsiteY6" fmla="*/ 188537 h 358219"/>
              <a:gd name="connsiteX7" fmla="*/ 556182 w 782425"/>
              <a:gd name="connsiteY7" fmla="*/ 113122 h 358219"/>
              <a:gd name="connsiteX8" fmla="*/ 641023 w 782425"/>
              <a:gd name="connsiteY8" fmla="*/ 75415 h 358219"/>
              <a:gd name="connsiteX9" fmla="*/ 669303 w 782425"/>
              <a:gd name="connsiteY9" fmla="*/ 56561 h 358219"/>
              <a:gd name="connsiteX10" fmla="*/ 697584 w 782425"/>
              <a:gd name="connsiteY10" fmla="*/ 47134 h 358219"/>
              <a:gd name="connsiteX11" fmla="*/ 735291 w 782425"/>
              <a:gd name="connsiteY11" fmla="*/ 28281 h 358219"/>
              <a:gd name="connsiteX12" fmla="*/ 782425 w 782425"/>
              <a:gd name="connsiteY12" fmla="*/ 0 h 358219"/>
              <a:gd name="connsiteX0" fmla="*/ 0 w 782425"/>
              <a:gd name="connsiteY0" fmla="*/ 358219 h 358219"/>
              <a:gd name="connsiteX1" fmla="*/ 75415 w 782425"/>
              <a:gd name="connsiteY1" fmla="*/ 329939 h 358219"/>
              <a:gd name="connsiteX2" fmla="*/ 54741 w 782425"/>
              <a:gd name="connsiteY2" fmla="*/ 248848 h 358219"/>
              <a:gd name="connsiteX3" fmla="*/ 188536 w 782425"/>
              <a:gd name="connsiteY3" fmla="*/ 292231 h 358219"/>
              <a:gd name="connsiteX4" fmla="*/ 292231 w 782425"/>
              <a:gd name="connsiteY4" fmla="*/ 235671 h 358219"/>
              <a:gd name="connsiteX5" fmla="*/ 395926 w 782425"/>
              <a:gd name="connsiteY5" fmla="*/ 207390 h 358219"/>
              <a:gd name="connsiteX6" fmla="*/ 452487 w 782425"/>
              <a:gd name="connsiteY6" fmla="*/ 188537 h 358219"/>
              <a:gd name="connsiteX7" fmla="*/ 556182 w 782425"/>
              <a:gd name="connsiteY7" fmla="*/ 113122 h 358219"/>
              <a:gd name="connsiteX8" fmla="*/ 641023 w 782425"/>
              <a:gd name="connsiteY8" fmla="*/ 75415 h 358219"/>
              <a:gd name="connsiteX9" fmla="*/ 669303 w 782425"/>
              <a:gd name="connsiteY9" fmla="*/ 56561 h 358219"/>
              <a:gd name="connsiteX10" fmla="*/ 697584 w 782425"/>
              <a:gd name="connsiteY10" fmla="*/ 47134 h 358219"/>
              <a:gd name="connsiteX11" fmla="*/ 735291 w 782425"/>
              <a:gd name="connsiteY11" fmla="*/ 28281 h 358219"/>
              <a:gd name="connsiteX12" fmla="*/ 782425 w 782425"/>
              <a:gd name="connsiteY12" fmla="*/ 0 h 358219"/>
              <a:gd name="connsiteX0" fmla="*/ 0 w 782425"/>
              <a:gd name="connsiteY0" fmla="*/ 358219 h 358219"/>
              <a:gd name="connsiteX1" fmla="*/ 75415 w 782425"/>
              <a:gd name="connsiteY1" fmla="*/ 329939 h 358219"/>
              <a:gd name="connsiteX2" fmla="*/ 54741 w 782425"/>
              <a:gd name="connsiteY2" fmla="*/ 248848 h 358219"/>
              <a:gd name="connsiteX3" fmla="*/ 188536 w 782425"/>
              <a:gd name="connsiteY3" fmla="*/ 292231 h 358219"/>
              <a:gd name="connsiteX4" fmla="*/ 292231 w 782425"/>
              <a:gd name="connsiteY4" fmla="*/ 235671 h 358219"/>
              <a:gd name="connsiteX5" fmla="*/ 395926 w 782425"/>
              <a:gd name="connsiteY5" fmla="*/ 207390 h 358219"/>
              <a:gd name="connsiteX6" fmla="*/ 452487 w 782425"/>
              <a:gd name="connsiteY6" fmla="*/ 188537 h 358219"/>
              <a:gd name="connsiteX7" fmla="*/ 556182 w 782425"/>
              <a:gd name="connsiteY7" fmla="*/ 113122 h 358219"/>
              <a:gd name="connsiteX8" fmla="*/ 641023 w 782425"/>
              <a:gd name="connsiteY8" fmla="*/ 75415 h 358219"/>
              <a:gd name="connsiteX9" fmla="*/ 669303 w 782425"/>
              <a:gd name="connsiteY9" fmla="*/ 56561 h 358219"/>
              <a:gd name="connsiteX10" fmla="*/ 697584 w 782425"/>
              <a:gd name="connsiteY10" fmla="*/ 47134 h 358219"/>
              <a:gd name="connsiteX11" fmla="*/ 735291 w 782425"/>
              <a:gd name="connsiteY11" fmla="*/ 28281 h 358219"/>
              <a:gd name="connsiteX12" fmla="*/ 782425 w 782425"/>
              <a:gd name="connsiteY12" fmla="*/ 0 h 358219"/>
              <a:gd name="connsiteX0" fmla="*/ 0 w 782425"/>
              <a:gd name="connsiteY0" fmla="*/ 358219 h 358219"/>
              <a:gd name="connsiteX1" fmla="*/ 75415 w 782425"/>
              <a:gd name="connsiteY1" fmla="*/ 329939 h 358219"/>
              <a:gd name="connsiteX2" fmla="*/ 68363 w 782425"/>
              <a:gd name="connsiteY2" fmla="*/ 265311 h 358219"/>
              <a:gd name="connsiteX3" fmla="*/ 188536 w 782425"/>
              <a:gd name="connsiteY3" fmla="*/ 292231 h 358219"/>
              <a:gd name="connsiteX4" fmla="*/ 292231 w 782425"/>
              <a:gd name="connsiteY4" fmla="*/ 235671 h 358219"/>
              <a:gd name="connsiteX5" fmla="*/ 395926 w 782425"/>
              <a:gd name="connsiteY5" fmla="*/ 207390 h 358219"/>
              <a:gd name="connsiteX6" fmla="*/ 452487 w 782425"/>
              <a:gd name="connsiteY6" fmla="*/ 188537 h 358219"/>
              <a:gd name="connsiteX7" fmla="*/ 556182 w 782425"/>
              <a:gd name="connsiteY7" fmla="*/ 113122 h 358219"/>
              <a:gd name="connsiteX8" fmla="*/ 641023 w 782425"/>
              <a:gd name="connsiteY8" fmla="*/ 75415 h 358219"/>
              <a:gd name="connsiteX9" fmla="*/ 669303 w 782425"/>
              <a:gd name="connsiteY9" fmla="*/ 56561 h 358219"/>
              <a:gd name="connsiteX10" fmla="*/ 697584 w 782425"/>
              <a:gd name="connsiteY10" fmla="*/ 47134 h 358219"/>
              <a:gd name="connsiteX11" fmla="*/ 735291 w 782425"/>
              <a:gd name="connsiteY11" fmla="*/ 28281 h 358219"/>
              <a:gd name="connsiteX12" fmla="*/ 782425 w 782425"/>
              <a:gd name="connsiteY12" fmla="*/ 0 h 358219"/>
              <a:gd name="connsiteX0" fmla="*/ 0 w 782425"/>
              <a:gd name="connsiteY0" fmla="*/ 358219 h 358219"/>
              <a:gd name="connsiteX1" fmla="*/ 75415 w 782425"/>
              <a:gd name="connsiteY1" fmla="*/ 329939 h 358219"/>
              <a:gd name="connsiteX2" fmla="*/ 68363 w 782425"/>
              <a:gd name="connsiteY2" fmla="*/ 265311 h 358219"/>
              <a:gd name="connsiteX3" fmla="*/ 188536 w 782425"/>
              <a:gd name="connsiteY3" fmla="*/ 292231 h 358219"/>
              <a:gd name="connsiteX4" fmla="*/ 292231 w 782425"/>
              <a:gd name="connsiteY4" fmla="*/ 235671 h 358219"/>
              <a:gd name="connsiteX5" fmla="*/ 395926 w 782425"/>
              <a:gd name="connsiteY5" fmla="*/ 207390 h 358219"/>
              <a:gd name="connsiteX6" fmla="*/ 452487 w 782425"/>
              <a:gd name="connsiteY6" fmla="*/ 188537 h 358219"/>
              <a:gd name="connsiteX7" fmla="*/ 556182 w 782425"/>
              <a:gd name="connsiteY7" fmla="*/ 113122 h 358219"/>
              <a:gd name="connsiteX8" fmla="*/ 641023 w 782425"/>
              <a:gd name="connsiteY8" fmla="*/ 75415 h 358219"/>
              <a:gd name="connsiteX9" fmla="*/ 669303 w 782425"/>
              <a:gd name="connsiteY9" fmla="*/ 56561 h 358219"/>
              <a:gd name="connsiteX10" fmla="*/ 697584 w 782425"/>
              <a:gd name="connsiteY10" fmla="*/ 47134 h 358219"/>
              <a:gd name="connsiteX11" fmla="*/ 735291 w 782425"/>
              <a:gd name="connsiteY11" fmla="*/ 28281 h 358219"/>
              <a:gd name="connsiteX12" fmla="*/ 782425 w 782425"/>
              <a:gd name="connsiteY12" fmla="*/ 0 h 358219"/>
              <a:gd name="connsiteX0" fmla="*/ 0 w 782425"/>
              <a:gd name="connsiteY0" fmla="*/ 358219 h 358219"/>
              <a:gd name="connsiteX1" fmla="*/ 75415 w 782425"/>
              <a:gd name="connsiteY1" fmla="*/ 329939 h 358219"/>
              <a:gd name="connsiteX2" fmla="*/ 68363 w 782425"/>
              <a:gd name="connsiteY2" fmla="*/ 265311 h 358219"/>
              <a:gd name="connsiteX3" fmla="*/ 188536 w 782425"/>
              <a:gd name="connsiteY3" fmla="*/ 292231 h 358219"/>
              <a:gd name="connsiteX4" fmla="*/ 292231 w 782425"/>
              <a:gd name="connsiteY4" fmla="*/ 235671 h 358219"/>
              <a:gd name="connsiteX5" fmla="*/ 395926 w 782425"/>
              <a:gd name="connsiteY5" fmla="*/ 207390 h 358219"/>
              <a:gd name="connsiteX6" fmla="*/ 452487 w 782425"/>
              <a:gd name="connsiteY6" fmla="*/ 188537 h 358219"/>
              <a:gd name="connsiteX7" fmla="*/ 556182 w 782425"/>
              <a:gd name="connsiteY7" fmla="*/ 113122 h 358219"/>
              <a:gd name="connsiteX8" fmla="*/ 641023 w 782425"/>
              <a:gd name="connsiteY8" fmla="*/ 75415 h 358219"/>
              <a:gd name="connsiteX9" fmla="*/ 669303 w 782425"/>
              <a:gd name="connsiteY9" fmla="*/ 56561 h 358219"/>
              <a:gd name="connsiteX10" fmla="*/ 697584 w 782425"/>
              <a:gd name="connsiteY10" fmla="*/ 47134 h 358219"/>
              <a:gd name="connsiteX11" fmla="*/ 735291 w 782425"/>
              <a:gd name="connsiteY11" fmla="*/ 28281 h 358219"/>
              <a:gd name="connsiteX12" fmla="*/ 782425 w 782425"/>
              <a:gd name="connsiteY12" fmla="*/ 0 h 358219"/>
              <a:gd name="connsiteX0" fmla="*/ 0 w 782425"/>
              <a:gd name="connsiteY0" fmla="*/ 358219 h 358219"/>
              <a:gd name="connsiteX1" fmla="*/ 75415 w 782425"/>
              <a:gd name="connsiteY1" fmla="*/ 329939 h 358219"/>
              <a:gd name="connsiteX2" fmla="*/ 68363 w 782425"/>
              <a:gd name="connsiteY2" fmla="*/ 265311 h 358219"/>
              <a:gd name="connsiteX3" fmla="*/ 188536 w 782425"/>
              <a:gd name="connsiteY3" fmla="*/ 292231 h 358219"/>
              <a:gd name="connsiteX4" fmla="*/ 292231 w 782425"/>
              <a:gd name="connsiteY4" fmla="*/ 235671 h 358219"/>
              <a:gd name="connsiteX5" fmla="*/ 395926 w 782425"/>
              <a:gd name="connsiteY5" fmla="*/ 207390 h 358219"/>
              <a:gd name="connsiteX6" fmla="*/ 452487 w 782425"/>
              <a:gd name="connsiteY6" fmla="*/ 188537 h 358219"/>
              <a:gd name="connsiteX7" fmla="*/ 556182 w 782425"/>
              <a:gd name="connsiteY7" fmla="*/ 113122 h 358219"/>
              <a:gd name="connsiteX8" fmla="*/ 641023 w 782425"/>
              <a:gd name="connsiteY8" fmla="*/ 75415 h 358219"/>
              <a:gd name="connsiteX9" fmla="*/ 669303 w 782425"/>
              <a:gd name="connsiteY9" fmla="*/ 56561 h 358219"/>
              <a:gd name="connsiteX10" fmla="*/ 697584 w 782425"/>
              <a:gd name="connsiteY10" fmla="*/ 47134 h 358219"/>
              <a:gd name="connsiteX11" fmla="*/ 735291 w 782425"/>
              <a:gd name="connsiteY11" fmla="*/ 28281 h 358219"/>
              <a:gd name="connsiteX12" fmla="*/ 782425 w 782425"/>
              <a:gd name="connsiteY12" fmla="*/ 0 h 358219"/>
              <a:gd name="connsiteX0" fmla="*/ 0 w 782425"/>
              <a:gd name="connsiteY0" fmla="*/ 358219 h 358219"/>
              <a:gd name="connsiteX1" fmla="*/ 75415 w 782425"/>
              <a:gd name="connsiteY1" fmla="*/ 329939 h 358219"/>
              <a:gd name="connsiteX2" fmla="*/ 68363 w 782425"/>
              <a:gd name="connsiteY2" fmla="*/ 265311 h 358219"/>
              <a:gd name="connsiteX3" fmla="*/ 188536 w 782425"/>
              <a:gd name="connsiteY3" fmla="*/ 292231 h 358219"/>
              <a:gd name="connsiteX4" fmla="*/ 218282 w 782425"/>
              <a:gd name="connsiteY4" fmla="*/ 219208 h 358219"/>
              <a:gd name="connsiteX5" fmla="*/ 395926 w 782425"/>
              <a:gd name="connsiteY5" fmla="*/ 207390 h 358219"/>
              <a:gd name="connsiteX6" fmla="*/ 452487 w 782425"/>
              <a:gd name="connsiteY6" fmla="*/ 188537 h 358219"/>
              <a:gd name="connsiteX7" fmla="*/ 556182 w 782425"/>
              <a:gd name="connsiteY7" fmla="*/ 113122 h 358219"/>
              <a:gd name="connsiteX8" fmla="*/ 641023 w 782425"/>
              <a:gd name="connsiteY8" fmla="*/ 75415 h 358219"/>
              <a:gd name="connsiteX9" fmla="*/ 669303 w 782425"/>
              <a:gd name="connsiteY9" fmla="*/ 56561 h 358219"/>
              <a:gd name="connsiteX10" fmla="*/ 697584 w 782425"/>
              <a:gd name="connsiteY10" fmla="*/ 47134 h 358219"/>
              <a:gd name="connsiteX11" fmla="*/ 735291 w 782425"/>
              <a:gd name="connsiteY11" fmla="*/ 28281 h 358219"/>
              <a:gd name="connsiteX12" fmla="*/ 782425 w 782425"/>
              <a:gd name="connsiteY12" fmla="*/ 0 h 358219"/>
              <a:gd name="connsiteX0" fmla="*/ 0 w 782425"/>
              <a:gd name="connsiteY0" fmla="*/ 358219 h 358219"/>
              <a:gd name="connsiteX1" fmla="*/ 75415 w 782425"/>
              <a:gd name="connsiteY1" fmla="*/ 329939 h 358219"/>
              <a:gd name="connsiteX2" fmla="*/ 68363 w 782425"/>
              <a:gd name="connsiteY2" fmla="*/ 265311 h 358219"/>
              <a:gd name="connsiteX3" fmla="*/ 188536 w 782425"/>
              <a:gd name="connsiteY3" fmla="*/ 292231 h 358219"/>
              <a:gd name="connsiteX4" fmla="*/ 218282 w 782425"/>
              <a:gd name="connsiteY4" fmla="*/ 219208 h 358219"/>
              <a:gd name="connsiteX5" fmla="*/ 395926 w 782425"/>
              <a:gd name="connsiteY5" fmla="*/ 207390 h 358219"/>
              <a:gd name="connsiteX6" fmla="*/ 452487 w 782425"/>
              <a:gd name="connsiteY6" fmla="*/ 188537 h 358219"/>
              <a:gd name="connsiteX7" fmla="*/ 556182 w 782425"/>
              <a:gd name="connsiteY7" fmla="*/ 113122 h 358219"/>
              <a:gd name="connsiteX8" fmla="*/ 641023 w 782425"/>
              <a:gd name="connsiteY8" fmla="*/ 75415 h 358219"/>
              <a:gd name="connsiteX9" fmla="*/ 669303 w 782425"/>
              <a:gd name="connsiteY9" fmla="*/ 56561 h 358219"/>
              <a:gd name="connsiteX10" fmla="*/ 697584 w 782425"/>
              <a:gd name="connsiteY10" fmla="*/ 47134 h 358219"/>
              <a:gd name="connsiteX11" fmla="*/ 735291 w 782425"/>
              <a:gd name="connsiteY11" fmla="*/ 28281 h 358219"/>
              <a:gd name="connsiteX12" fmla="*/ 782425 w 782425"/>
              <a:gd name="connsiteY12" fmla="*/ 0 h 358219"/>
              <a:gd name="connsiteX0" fmla="*/ 0 w 782425"/>
              <a:gd name="connsiteY0" fmla="*/ 358219 h 358219"/>
              <a:gd name="connsiteX1" fmla="*/ 75415 w 782425"/>
              <a:gd name="connsiteY1" fmla="*/ 329939 h 358219"/>
              <a:gd name="connsiteX2" fmla="*/ 68363 w 782425"/>
              <a:gd name="connsiteY2" fmla="*/ 265311 h 358219"/>
              <a:gd name="connsiteX3" fmla="*/ 188536 w 782425"/>
              <a:gd name="connsiteY3" fmla="*/ 292231 h 358219"/>
              <a:gd name="connsiteX4" fmla="*/ 218282 w 782425"/>
              <a:gd name="connsiteY4" fmla="*/ 219208 h 358219"/>
              <a:gd name="connsiteX5" fmla="*/ 395926 w 782425"/>
              <a:gd name="connsiteY5" fmla="*/ 207390 h 358219"/>
              <a:gd name="connsiteX6" fmla="*/ 452487 w 782425"/>
              <a:gd name="connsiteY6" fmla="*/ 188537 h 358219"/>
              <a:gd name="connsiteX7" fmla="*/ 556182 w 782425"/>
              <a:gd name="connsiteY7" fmla="*/ 113122 h 358219"/>
              <a:gd name="connsiteX8" fmla="*/ 641023 w 782425"/>
              <a:gd name="connsiteY8" fmla="*/ 75415 h 358219"/>
              <a:gd name="connsiteX9" fmla="*/ 669303 w 782425"/>
              <a:gd name="connsiteY9" fmla="*/ 56561 h 358219"/>
              <a:gd name="connsiteX10" fmla="*/ 697584 w 782425"/>
              <a:gd name="connsiteY10" fmla="*/ 47134 h 358219"/>
              <a:gd name="connsiteX11" fmla="*/ 735291 w 782425"/>
              <a:gd name="connsiteY11" fmla="*/ 28281 h 358219"/>
              <a:gd name="connsiteX12" fmla="*/ 782425 w 782425"/>
              <a:gd name="connsiteY12" fmla="*/ 0 h 358219"/>
              <a:gd name="connsiteX0" fmla="*/ 0 w 782425"/>
              <a:gd name="connsiteY0" fmla="*/ 358219 h 358219"/>
              <a:gd name="connsiteX1" fmla="*/ 75415 w 782425"/>
              <a:gd name="connsiteY1" fmla="*/ 329939 h 358219"/>
              <a:gd name="connsiteX2" fmla="*/ 68363 w 782425"/>
              <a:gd name="connsiteY2" fmla="*/ 265311 h 358219"/>
              <a:gd name="connsiteX3" fmla="*/ 188536 w 782425"/>
              <a:gd name="connsiteY3" fmla="*/ 292231 h 358219"/>
              <a:gd name="connsiteX4" fmla="*/ 218282 w 782425"/>
              <a:gd name="connsiteY4" fmla="*/ 219208 h 358219"/>
              <a:gd name="connsiteX5" fmla="*/ 395926 w 782425"/>
              <a:gd name="connsiteY5" fmla="*/ 207390 h 358219"/>
              <a:gd name="connsiteX6" fmla="*/ 452487 w 782425"/>
              <a:gd name="connsiteY6" fmla="*/ 188537 h 358219"/>
              <a:gd name="connsiteX7" fmla="*/ 556182 w 782425"/>
              <a:gd name="connsiteY7" fmla="*/ 113122 h 358219"/>
              <a:gd name="connsiteX8" fmla="*/ 641023 w 782425"/>
              <a:gd name="connsiteY8" fmla="*/ 75415 h 358219"/>
              <a:gd name="connsiteX9" fmla="*/ 669303 w 782425"/>
              <a:gd name="connsiteY9" fmla="*/ 56561 h 358219"/>
              <a:gd name="connsiteX10" fmla="*/ 697584 w 782425"/>
              <a:gd name="connsiteY10" fmla="*/ 47134 h 358219"/>
              <a:gd name="connsiteX11" fmla="*/ 735291 w 782425"/>
              <a:gd name="connsiteY11" fmla="*/ 28281 h 358219"/>
              <a:gd name="connsiteX12" fmla="*/ 782425 w 782425"/>
              <a:gd name="connsiteY12" fmla="*/ 0 h 358219"/>
              <a:gd name="connsiteX0" fmla="*/ 0 w 782425"/>
              <a:gd name="connsiteY0" fmla="*/ 358219 h 358219"/>
              <a:gd name="connsiteX1" fmla="*/ 75415 w 782425"/>
              <a:gd name="connsiteY1" fmla="*/ 329939 h 358219"/>
              <a:gd name="connsiteX2" fmla="*/ 68363 w 782425"/>
              <a:gd name="connsiteY2" fmla="*/ 265311 h 358219"/>
              <a:gd name="connsiteX3" fmla="*/ 188536 w 782425"/>
              <a:gd name="connsiteY3" fmla="*/ 292231 h 358219"/>
              <a:gd name="connsiteX4" fmla="*/ 218282 w 782425"/>
              <a:gd name="connsiteY4" fmla="*/ 219208 h 358219"/>
              <a:gd name="connsiteX5" fmla="*/ 395926 w 782425"/>
              <a:gd name="connsiteY5" fmla="*/ 207390 h 358219"/>
              <a:gd name="connsiteX6" fmla="*/ 452487 w 782425"/>
              <a:gd name="connsiteY6" fmla="*/ 188537 h 358219"/>
              <a:gd name="connsiteX7" fmla="*/ 556182 w 782425"/>
              <a:gd name="connsiteY7" fmla="*/ 113122 h 358219"/>
              <a:gd name="connsiteX8" fmla="*/ 641023 w 782425"/>
              <a:gd name="connsiteY8" fmla="*/ 75415 h 358219"/>
              <a:gd name="connsiteX9" fmla="*/ 669303 w 782425"/>
              <a:gd name="connsiteY9" fmla="*/ 56561 h 358219"/>
              <a:gd name="connsiteX10" fmla="*/ 697584 w 782425"/>
              <a:gd name="connsiteY10" fmla="*/ 47134 h 358219"/>
              <a:gd name="connsiteX11" fmla="*/ 735291 w 782425"/>
              <a:gd name="connsiteY11" fmla="*/ 28281 h 358219"/>
              <a:gd name="connsiteX12" fmla="*/ 782425 w 782425"/>
              <a:gd name="connsiteY12" fmla="*/ 0 h 358219"/>
              <a:gd name="connsiteX0" fmla="*/ 0 w 782425"/>
              <a:gd name="connsiteY0" fmla="*/ 358219 h 358219"/>
              <a:gd name="connsiteX1" fmla="*/ 75415 w 782425"/>
              <a:gd name="connsiteY1" fmla="*/ 329939 h 358219"/>
              <a:gd name="connsiteX2" fmla="*/ 68363 w 782425"/>
              <a:gd name="connsiteY2" fmla="*/ 265311 h 358219"/>
              <a:gd name="connsiteX3" fmla="*/ 188536 w 782425"/>
              <a:gd name="connsiteY3" fmla="*/ 292231 h 358219"/>
              <a:gd name="connsiteX4" fmla="*/ 218282 w 782425"/>
              <a:gd name="connsiteY4" fmla="*/ 219208 h 358219"/>
              <a:gd name="connsiteX5" fmla="*/ 395926 w 782425"/>
              <a:gd name="connsiteY5" fmla="*/ 207390 h 358219"/>
              <a:gd name="connsiteX6" fmla="*/ 366862 w 782425"/>
              <a:gd name="connsiteY6" fmla="*/ 146895 h 358219"/>
              <a:gd name="connsiteX7" fmla="*/ 556182 w 782425"/>
              <a:gd name="connsiteY7" fmla="*/ 113122 h 358219"/>
              <a:gd name="connsiteX8" fmla="*/ 641023 w 782425"/>
              <a:gd name="connsiteY8" fmla="*/ 75415 h 358219"/>
              <a:gd name="connsiteX9" fmla="*/ 669303 w 782425"/>
              <a:gd name="connsiteY9" fmla="*/ 56561 h 358219"/>
              <a:gd name="connsiteX10" fmla="*/ 697584 w 782425"/>
              <a:gd name="connsiteY10" fmla="*/ 47134 h 358219"/>
              <a:gd name="connsiteX11" fmla="*/ 735291 w 782425"/>
              <a:gd name="connsiteY11" fmla="*/ 28281 h 358219"/>
              <a:gd name="connsiteX12" fmla="*/ 782425 w 782425"/>
              <a:gd name="connsiteY12" fmla="*/ 0 h 358219"/>
              <a:gd name="connsiteX0" fmla="*/ 0 w 782425"/>
              <a:gd name="connsiteY0" fmla="*/ 358219 h 358219"/>
              <a:gd name="connsiteX1" fmla="*/ 75415 w 782425"/>
              <a:gd name="connsiteY1" fmla="*/ 329939 h 358219"/>
              <a:gd name="connsiteX2" fmla="*/ 68363 w 782425"/>
              <a:gd name="connsiteY2" fmla="*/ 265311 h 358219"/>
              <a:gd name="connsiteX3" fmla="*/ 188536 w 782425"/>
              <a:gd name="connsiteY3" fmla="*/ 292231 h 358219"/>
              <a:gd name="connsiteX4" fmla="*/ 218282 w 782425"/>
              <a:gd name="connsiteY4" fmla="*/ 219208 h 358219"/>
              <a:gd name="connsiteX5" fmla="*/ 395926 w 782425"/>
              <a:gd name="connsiteY5" fmla="*/ 207390 h 358219"/>
              <a:gd name="connsiteX6" fmla="*/ 364916 w 782425"/>
              <a:gd name="connsiteY6" fmla="*/ 146895 h 358219"/>
              <a:gd name="connsiteX7" fmla="*/ 556182 w 782425"/>
              <a:gd name="connsiteY7" fmla="*/ 113122 h 358219"/>
              <a:gd name="connsiteX8" fmla="*/ 641023 w 782425"/>
              <a:gd name="connsiteY8" fmla="*/ 75415 h 358219"/>
              <a:gd name="connsiteX9" fmla="*/ 669303 w 782425"/>
              <a:gd name="connsiteY9" fmla="*/ 56561 h 358219"/>
              <a:gd name="connsiteX10" fmla="*/ 697584 w 782425"/>
              <a:gd name="connsiteY10" fmla="*/ 47134 h 358219"/>
              <a:gd name="connsiteX11" fmla="*/ 735291 w 782425"/>
              <a:gd name="connsiteY11" fmla="*/ 28281 h 358219"/>
              <a:gd name="connsiteX12" fmla="*/ 782425 w 782425"/>
              <a:gd name="connsiteY12" fmla="*/ 0 h 358219"/>
              <a:gd name="connsiteX0" fmla="*/ 0 w 782425"/>
              <a:gd name="connsiteY0" fmla="*/ 358219 h 358219"/>
              <a:gd name="connsiteX1" fmla="*/ 75415 w 782425"/>
              <a:gd name="connsiteY1" fmla="*/ 329939 h 358219"/>
              <a:gd name="connsiteX2" fmla="*/ 68363 w 782425"/>
              <a:gd name="connsiteY2" fmla="*/ 265311 h 358219"/>
              <a:gd name="connsiteX3" fmla="*/ 188536 w 782425"/>
              <a:gd name="connsiteY3" fmla="*/ 292231 h 358219"/>
              <a:gd name="connsiteX4" fmla="*/ 218282 w 782425"/>
              <a:gd name="connsiteY4" fmla="*/ 219208 h 358219"/>
              <a:gd name="connsiteX5" fmla="*/ 395926 w 782425"/>
              <a:gd name="connsiteY5" fmla="*/ 207390 h 358219"/>
              <a:gd name="connsiteX6" fmla="*/ 364916 w 782425"/>
              <a:gd name="connsiteY6" fmla="*/ 146895 h 358219"/>
              <a:gd name="connsiteX7" fmla="*/ 556182 w 782425"/>
              <a:gd name="connsiteY7" fmla="*/ 113122 h 358219"/>
              <a:gd name="connsiteX8" fmla="*/ 641023 w 782425"/>
              <a:gd name="connsiteY8" fmla="*/ 75415 h 358219"/>
              <a:gd name="connsiteX9" fmla="*/ 669303 w 782425"/>
              <a:gd name="connsiteY9" fmla="*/ 56561 h 358219"/>
              <a:gd name="connsiteX10" fmla="*/ 697584 w 782425"/>
              <a:gd name="connsiteY10" fmla="*/ 47134 h 358219"/>
              <a:gd name="connsiteX11" fmla="*/ 735291 w 782425"/>
              <a:gd name="connsiteY11" fmla="*/ 28281 h 358219"/>
              <a:gd name="connsiteX12" fmla="*/ 782425 w 782425"/>
              <a:gd name="connsiteY12" fmla="*/ 0 h 358219"/>
              <a:gd name="connsiteX0" fmla="*/ 0 w 782425"/>
              <a:gd name="connsiteY0" fmla="*/ 358219 h 358219"/>
              <a:gd name="connsiteX1" fmla="*/ 75415 w 782425"/>
              <a:gd name="connsiteY1" fmla="*/ 329939 h 358219"/>
              <a:gd name="connsiteX2" fmla="*/ 68363 w 782425"/>
              <a:gd name="connsiteY2" fmla="*/ 265311 h 358219"/>
              <a:gd name="connsiteX3" fmla="*/ 188536 w 782425"/>
              <a:gd name="connsiteY3" fmla="*/ 292231 h 358219"/>
              <a:gd name="connsiteX4" fmla="*/ 218282 w 782425"/>
              <a:gd name="connsiteY4" fmla="*/ 219208 h 358219"/>
              <a:gd name="connsiteX5" fmla="*/ 395926 w 782425"/>
              <a:gd name="connsiteY5" fmla="*/ 207390 h 358219"/>
              <a:gd name="connsiteX6" fmla="*/ 341563 w 782425"/>
              <a:gd name="connsiteY6" fmla="*/ 163358 h 358219"/>
              <a:gd name="connsiteX7" fmla="*/ 556182 w 782425"/>
              <a:gd name="connsiteY7" fmla="*/ 113122 h 358219"/>
              <a:gd name="connsiteX8" fmla="*/ 641023 w 782425"/>
              <a:gd name="connsiteY8" fmla="*/ 75415 h 358219"/>
              <a:gd name="connsiteX9" fmla="*/ 669303 w 782425"/>
              <a:gd name="connsiteY9" fmla="*/ 56561 h 358219"/>
              <a:gd name="connsiteX10" fmla="*/ 697584 w 782425"/>
              <a:gd name="connsiteY10" fmla="*/ 47134 h 358219"/>
              <a:gd name="connsiteX11" fmla="*/ 735291 w 782425"/>
              <a:gd name="connsiteY11" fmla="*/ 28281 h 358219"/>
              <a:gd name="connsiteX12" fmla="*/ 782425 w 782425"/>
              <a:gd name="connsiteY12" fmla="*/ 0 h 358219"/>
              <a:gd name="connsiteX0" fmla="*/ 0 w 782425"/>
              <a:gd name="connsiteY0" fmla="*/ 358219 h 358219"/>
              <a:gd name="connsiteX1" fmla="*/ 75415 w 782425"/>
              <a:gd name="connsiteY1" fmla="*/ 329939 h 358219"/>
              <a:gd name="connsiteX2" fmla="*/ 68363 w 782425"/>
              <a:gd name="connsiteY2" fmla="*/ 265311 h 358219"/>
              <a:gd name="connsiteX3" fmla="*/ 188536 w 782425"/>
              <a:gd name="connsiteY3" fmla="*/ 292231 h 358219"/>
              <a:gd name="connsiteX4" fmla="*/ 218282 w 782425"/>
              <a:gd name="connsiteY4" fmla="*/ 219208 h 358219"/>
              <a:gd name="connsiteX5" fmla="*/ 395926 w 782425"/>
              <a:gd name="connsiteY5" fmla="*/ 207390 h 358219"/>
              <a:gd name="connsiteX6" fmla="*/ 341563 w 782425"/>
              <a:gd name="connsiteY6" fmla="*/ 163358 h 358219"/>
              <a:gd name="connsiteX7" fmla="*/ 556182 w 782425"/>
              <a:gd name="connsiteY7" fmla="*/ 113122 h 358219"/>
              <a:gd name="connsiteX8" fmla="*/ 641023 w 782425"/>
              <a:gd name="connsiteY8" fmla="*/ 75415 h 358219"/>
              <a:gd name="connsiteX9" fmla="*/ 669303 w 782425"/>
              <a:gd name="connsiteY9" fmla="*/ 56561 h 358219"/>
              <a:gd name="connsiteX10" fmla="*/ 697584 w 782425"/>
              <a:gd name="connsiteY10" fmla="*/ 47134 h 358219"/>
              <a:gd name="connsiteX11" fmla="*/ 735291 w 782425"/>
              <a:gd name="connsiteY11" fmla="*/ 28281 h 358219"/>
              <a:gd name="connsiteX12" fmla="*/ 782425 w 782425"/>
              <a:gd name="connsiteY12" fmla="*/ 0 h 358219"/>
              <a:gd name="connsiteX0" fmla="*/ 0 w 782425"/>
              <a:gd name="connsiteY0" fmla="*/ 358219 h 358219"/>
              <a:gd name="connsiteX1" fmla="*/ 75415 w 782425"/>
              <a:gd name="connsiteY1" fmla="*/ 329939 h 358219"/>
              <a:gd name="connsiteX2" fmla="*/ 68363 w 782425"/>
              <a:gd name="connsiteY2" fmla="*/ 265311 h 358219"/>
              <a:gd name="connsiteX3" fmla="*/ 188536 w 782425"/>
              <a:gd name="connsiteY3" fmla="*/ 292231 h 358219"/>
              <a:gd name="connsiteX4" fmla="*/ 218282 w 782425"/>
              <a:gd name="connsiteY4" fmla="*/ 219208 h 358219"/>
              <a:gd name="connsiteX5" fmla="*/ 395926 w 782425"/>
              <a:gd name="connsiteY5" fmla="*/ 207390 h 358219"/>
              <a:gd name="connsiteX6" fmla="*/ 341563 w 782425"/>
              <a:gd name="connsiteY6" fmla="*/ 163358 h 358219"/>
              <a:gd name="connsiteX7" fmla="*/ 556182 w 782425"/>
              <a:gd name="connsiteY7" fmla="*/ 113122 h 358219"/>
              <a:gd name="connsiteX8" fmla="*/ 641023 w 782425"/>
              <a:gd name="connsiteY8" fmla="*/ 75415 h 358219"/>
              <a:gd name="connsiteX9" fmla="*/ 669303 w 782425"/>
              <a:gd name="connsiteY9" fmla="*/ 56561 h 358219"/>
              <a:gd name="connsiteX10" fmla="*/ 697584 w 782425"/>
              <a:gd name="connsiteY10" fmla="*/ 47134 h 358219"/>
              <a:gd name="connsiteX11" fmla="*/ 735291 w 782425"/>
              <a:gd name="connsiteY11" fmla="*/ 28281 h 358219"/>
              <a:gd name="connsiteX12" fmla="*/ 782425 w 782425"/>
              <a:gd name="connsiteY12" fmla="*/ 0 h 358219"/>
              <a:gd name="connsiteX0" fmla="*/ 0 w 782425"/>
              <a:gd name="connsiteY0" fmla="*/ 358219 h 358219"/>
              <a:gd name="connsiteX1" fmla="*/ 75415 w 782425"/>
              <a:gd name="connsiteY1" fmla="*/ 329939 h 358219"/>
              <a:gd name="connsiteX2" fmla="*/ 68363 w 782425"/>
              <a:gd name="connsiteY2" fmla="*/ 265311 h 358219"/>
              <a:gd name="connsiteX3" fmla="*/ 188536 w 782425"/>
              <a:gd name="connsiteY3" fmla="*/ 292231 h 358219"/>
              <a:gd name="connsiteX4" fmla="*/ 218282 w 782425"/>
              <a:gd name="connsiteY4" fmla="*/ 219208 h 358219"/>
              <a:gd name="connsiteX5" fmla="*/ 395926 w 782425"/>
              <a:gd name="connsiteY5" fmla="*/ 207390 h 358219"/>
              <a:gd name="connsiteX6" fmla="*/ 341563 w 782425"/>
              <a:gd name="connsiteY6" fmla="*/ 163358 h 358219"/>
              <a:gd name="connsiteX7" fmla="*/ 556182 w 782425"/>
              <a:gd name="connsiteY7" fmla="*/ 113122 h 358219"/>
              <a:gd name="connsiteX8" fmla="*/ 641023 w 782425"/>
              <a:gd name="connsiteY8" fmla="*/ 75415 h 358219"/>
              <a:gd name="connsiteX9" fmla="*/ 669303 w 782425"/>
              <a:gd name="connsiteY9" fmla="*/ 56561 h 358219"/>
              <a:gd name="connsiteX10" fmla="*/ 697584 w 782425"/>
              <a:gd name="connsiteY10" fmla="*/ 47134 h 358219"/>
              <a:gd name="connsiteX11" fmla="*/ 735291 w 782425"/>
              <a:gd name="connsiteY11" fmla="*/ 28281 h 358219"/>
              <a:gd name="connsiteX12" fmla="*/ 782425 w 782425"/>
              <a:gd name="connsiteY12" fmla="*/ 0 h 358219"/>
              <a:gd name="connsiteX0" fmla="*/ 0 w 782425"/>
              <a:gd name="connsiteY0" fmla="*/ 358219 h 358219"/>
              <a:gd name="connsiteX1" fmla="*/ 75415 w 782425"/>
              <a:gd name="connsiteY1" fmla="*/ 329939 h 358219"/>
              <a:gd name="connsiteX2" fmla="*/ 68363 w 782425"/>
              <a:gd name="connsiteY2" fmla="*/ 265311 h 358219"/>
              <a:gd name="connsiteX3" fmla="*/ 188536 w 782425"/>
              <a:gd name="connsiteY3" fmla="*/ 292231 h 358219"/>
              <a:gd name="connsiteX4" fmla="*/ 218282 w 782425"/>
              <a:gd name="connsiteY4" fmla="*/ 219208 h 358219"/>
              <a:gd name="connsiteX5" fmla="*/ 395926 w 782425"/>
              <a:gd name="connsiteY5" fmla="*/ 207390 h 358219"/>
              <a:gd name="connsiteX6" fmla="*/ 341563 w 782425"/>
              <a:gd name="connsiteY6" fmla="*/ 163358 h 358219"/>
              <a:gd name="connsiteX7" fmla="*/ 556182 w 782425"/>
              <a:gd name="connsiteY7" fmla="*/ 113122 h 358219"/>
              <a:gd name="connsiteX8" fmla="*/ 641023 w 782425"/>
              <a:gd name="connsiteY8" fmla="*/ 75415 h 358219"/>
              <a:gd name="connsiteX9" fmla="*/ 669303 w 782425"/>
              <a:gd name="connsiteY9" fmla="*/ 56561 h 358219"/>
              <a:gd name="connsiteX10" fmla="*/ 697584 w 782425"/>
              <a:gd name="connsiteY10" fmla="*/ 47134 h 358219"/>
              <a:gd name="connsiteX11" fmla="*/ 735291 w 782425"/>
              <a:gd name="connsiteY11" fmla="*/ 28281 h 358219"/>
              <a:gd name="connsiteX12" fmla="*/ 782425 w 782425"/>
              <a:gd name="connsiteY12" fmla="*/ 0 h 358219"/>
              <a:gd name="connsiteX0" fmla="*/ 0 w 782425"/>
              <a:gd name="connsiteY0" fmla="*/ 358219 h 358219"/>
              <a:gd name="connsiteX1" fmla="*/ 75415 w 782425"/>
              <a:gd name="connsiteY1" fmla="*/ 329939 h 358219"/>
              <a:gd name="connsiteX2" fmla="*/ 68363 w 782425"/>
              <a:gd name="connsiteY2" fmla="*/ 265311 h 358219"/>
              <a:gd name="connsiteX3" fmla="*/ 188536 w 782425"/>
              <a:gd name="connsiteY3" fmla="*/ 292231 h 358219"/>
              <a:gd name="connsiteX4" fmla="*/ 218282 w 782425"/>
              <a:gd name="connsiteY4" fmla="*/ 219208 h 358219"/>
              <a:gd name="connsiteX5" fmla="*/ 395926 w 782425"/>
              <a:gd name="connsiteY5" fmla="*/ 207390 h 358219"/>
              <a:gd name="connsiteX6" fmla="*/ 341563 w 782425"/>
              <a:gd name="connsiteY6" fmla="*/ 163358 h 358219"/>
              <a:gd name="connsiteX7" fmla="*/ 556182 w 782425"/>
              <a:gd name="connsiteY7" fmla="*/ 113122 h 358219"/>
              <a:gd name="connsiteX8" fmla="*/ 641023 w 782425"/>
              <a:gd name="connsiteY8" fmla="*/ 75415 h 358219"/>
              <a:gd name="connsiteX9" fmla="*/ 669303 w 782425"/>
              <a:gd name="connsiteY9" fmla="*/ 56561 h 358219"/>
              <a:gd name="connsiteX10" fmla="*/ 697584 w 782425"/>
              <a:gd name="connsiteY10" fmla="*/ 47134 h 358219"/>
              <a:gd name="connsiteX11" fmla="*/ 735291 w 782425"/>
              <a:gd name="connsiteY11" fmla="*/ 28281 h 358219"/>
              <a:gd name="connsiteX12" fmla="*/ 782425 w 782425"/>
              <a:gd name="connsiteY12" fmla="*/ 0 h 358219"/>
              <a:gd name="connsiteX0" fmla="*/ 0 w 782425"/>
              <a:gd name="connsiteY0" fmla="*/ 358219 h 358219"/>
              <a:gd name="connsiteX1" fmla="*/ 75415 w 782425"/>
              <a:gd name="connsiteY1" fmla="*/ 329939 h 358219"/>
              <a:gd name="connsiteX2" fmla="*/ 68363 w 782425"/>
              <a:gd name="connsiteY2" fmla="*/ 265311 h 358219"/>
              <a:gd name="connsiteX3" fmla="*/ 188536 w 782425"/>
              <a:gd name="connsiteY3" fmla="*/ 292231 h 358219"/>
              <a:gd name="connsiteX4" fmla="*/ 218282 w 782425"/>
              <a:gd name="connsiteY4" fmla="*/ 219208 h 358219"/>
              <a:gd name="connsiteX5" fmla="*/ 395926 w 782425"/>
              <a:gd name="connsiteY5" fmla="*/ 207390 h 358219"/>
              <a:gd name="connsiteX6" fmla="*/ 341563 w 782425"/>
              <a:gd name="connsiteY6" fmla="*/ 163358 h 358219"/>
              <a:gd name="connsiteX7" fmla="*/ 556182 w 782425"/>
              <a:gd name="connsiteY7" fmla="*/ 113122 h 358219"/>
              <a:gd name="connsiteX8" fmla="*/ 641023 w 782425"/>
              <a:gd name="connsiteY8" fmla="*/ 75415 h 358219"/>
              <a:gd name="connsiteX9" fmla="*/ 669303 w 782425"/>
              <a:gd name="connsiteY9" fmla="*/ 56561 h 358219"/>
              <a:gd name="connsiteX10" fmla="*/ 697584 w 782425"/>
              <a:gd name="connsiteY10" fmla="*/ 47134 h 358219"/>
              <a:gd name="connsiteX11" fmla="*/ 735291 w 782425"/>
              <a:gd name="connsiteY11" fmla="*/ 28281 h 358219"/>
              <a:gd name="connsiteX12" fmla="*/ 782425 w 782425"/>
              <a:gd name="connsiteY12" fmla="*/ 0 h 358219"/>
              <a:gd name="connsiteX0" fmla="*/ 0 w 782425"/>
              <a:gd name="connsiteY0" fmla="*/ 358219 h 358219"/>
              <a:gd name="connsiteX1" fmla="*/ 75415 w 782425"/>
              <a:gd name="connsiteY1" fmla="*/ 329939 h 358219"/>
              <a:gd name="connsiteX2" fmla="*/ 68363 w 782425"/>
              <a:gd name="connsiteY2" fmla="*/ 265311 h 358219"/>
              <a:gd name="connsiteX3" fmla="*/ 188536 w 782425"/>
              <a:gd name="connsiteY3" fmla="*/ 292231 h 358219"/>
              <a:gd name="connsiteX4" fmla="*/ 218282 w 782425"/>
              <a:gd name="connsiteY4" fmla="*/ 219208 h 358219"/>
              <a:gd name="connsiteX5" fmla="*/ 395926 w 782425"/>
              <a:gd name="connsiteY5" fmla="*/ 207390 h 358219"/>
              <a:gd name="connsiteX6" fmla="*/ 341563 w 782425"/>
              <a:gd name="connsiteY6" fmla="*/ 163358 h 358219"/>
              <a:gd name="connsiteX7" fmla="*/ 556182 w 782425"/>
              <a:gd name="connsiteY7" fmla="*/ 113122 h 358219"/>
              <a:gd name="connsiteX8" fmla="*/ 641023 w 782425"/>
              <a:gd name="connsiteY8" fmla="*/ 75415 h 358219"/>
              <a:gd name="connsiteX9" fmla="*/ 669303 w 782425"/>
              <a:gd name="connsiteY9" fmla="*/ 56561 h 358219"/>
              <a:gd name="connsiteX10" fmla="*/ 697584 w 782425"/>
              <a:gd name="connsiteY10" fmla="*/ 47134 h 358219"/>
              <a:gd name="connsiteX11" fmla="*/ 735291 w 782425"/>
              <a:gd name="connsiteY11" fmla="*/ 28281 h 358219"/>
              <a:gd name="connsiteX12" fmla="*/ 782425 w 782425"/>
              <a:gd name="connsiteY12" fmla="*/ 0 h 358219"/>
              <a:gd name="connsiteX0" fmla="*/ 0 w 782425"/>
              <a:gd name="connsiteY0" fmla="*/ 358219 h 358219"/>
              <a:gd name="connsiteX1" fmla="*/ 75415 w 782425"/>
              <a:gd name="connsiteY1" fmla="*/ 329939 h 358219"/>
              <a:gd name="connsiteX2" fmla="*/ 68363 w 782425"/>
              <a:gd name="connsiteY2" fmla="*/ 265311 h 358219"/>
              <a:gd name="connsiteX3" fmla="*/ 188536 w 782425"/>
              <a:gd name="connsiteY3" fmla="*/ 292231 h 358219"/>
              <a:gd name="connsiteX4" fmla="*/ 218282 w 782425"/>
              <a:gd name="connsiteY4" fmla="*/ 219208 h 358219"/>
              <a:gd name="connsiteX5" fmla="*/ 395926 w 782425"/>
              <a:gd name="connsiteY5" fmla="*/ 207390 h 358219"/>
              <a:gd name="connsiteX6" fmla="*/ 341563 w 782425"/>
              <a:gd name="connsiteY6" fmla="*/ 163358 h 358219"/>
              <a:gd name="connsiteX7" fmla="*/ 556182 w 782425"/>
              <a:gd name="connsiteY7" fmla="*/ 113122 h 358219"/>
              <a:gd name="connsiteX8" fmla="*/ 524261 w 782425"/>
              <a:gd name="connsiteY8" fmla="*/ 63794 h 358219"/>
              <a:gd name="connsiteX9" fmla="*/ 669303 w 782425"/>
              <a:gd name="connsiteY9" fmla="*/ 56561 h 358219"/>
              <a:gd name="connsiteX10" fmla="*/ 697584 w 782425"/>
              <a:gd name="connsiteY10" fmla="*/ 47134 h 358219"/>
              <a:gd name="connsiteX11" fmla="*/ 735291 w 782425"/>
              <a:gd name="connsiteY11" fmla="*/ 28281 h 358219"/>
              <a:gd name="connsiteX12" fmla="*/ 782425 w 782425"/>
              <a:gd name="connsiteY12" fmla="*/ 0 h 358219"/>
              <a:gd name="connsiteX0" fmla="*/ 0 w 782425"/>
              <a:gd name="connsiteY0" fmla="*/ 358219 h 358219"/>
              <a:gd name="connsiteX1" fmla="*/ 75415 w 782425"/>
              <a:gd name="connsiteY1" fmla="*/ 329939 h 358219"/>
              <a:gd name="connsiteX2" fmla="*/ 68363 w 782425"/>
              <a:gd name="connsiteY2" fmla="*/ 265311 h 358219"/>
              <a:gd name="connsiteX3" fmla="*/ 188536 w 782425"/>
              <a:gd name="connsiteY3" fmla="*/ 292231 h 358219"/>
              <a:gd name="connsiteX4" fmla="*/ 218282 w 782425"/>
              <a:gd name="connsiteY4" fmla="*/ 219208 h 358219"/>
              <a:gd name="connsiteX5" fmla="*/ 395926 w 782425"/>
              <a:gd name="connsiteY5" fmla="*/ 207390 h 358219"/>
              <a:gd name="connsiteX6" fmla="*/ 341563 w 782425"/>
              <a:gd name="connsiteY6" fmla="*/ 163358 h 358219"/>
              <a:gd name="connsiteX7" fmla="*/ 556182 w 782425"/>
              <a:gd name="connsiteY7" fmla="*/ 113122 h 358219"/>
              <a:gd name="connsiteX8" fmla="*/ 524261 w 782425"/>
              <a:gd name="connsiteY8" fmla="*/ 63794 h 358219"/>
              <a:gd name="connsiteX9" fmla="*/ 669303 w 782425"/>
              <a:gd name="connsiteY9" fmla="*/ 56561 h 358219"/>
              <a:gd name="connsiteX10" fmla="*/ 697584 w 782425"/>
              <a:gd name="connsiteY10" fmla="*/ 47134 h 358219"/>
              <a:gd name="connsiteX11" fmla="*/ 735291 w 782425"/>
              <a:gd name="connsiteY11" fmla="*/ 28281 h 358219"/>
              <a:gd name="connsiteX12" fmla="*/ 782425 w 782425"/>
              <a:gd name="connsiteY12" fmla="*/ 0 h 358219"/>
              <a:gd name="connsiteX0" fmla="*/ 0 w 782425"/>
              <a:gd name="connsiteY0" fmla="*/ 358219 h 358219"/>
              <a:gd name="connsiteX1" fmla="*/ 75415 w 782425"/>
              <a:gd name="connsiteY1" fmla="*/ 329939 h 358219"/>
              <a:gd name="connsiteX2" fmla="*/ 68363 w 782425"/>
              <a:gd name="connsiteY2" fmla="*/ 265311 h 358219"/>
              <a:gd name="connsiteX3" fmla="*/ 188536 w 782425"/>
              <a:gd name="connsiteY3" fmla="*/ 292231 h 358219"/>
              <a:gd name="connsiteX4" fmla="*/ 218282 w 782425"/>
              <a:gd name="connsiteY4" fmla="*/ 219208 h 358219"/>
              <a:gd name="connsiteX5" fmla="*/ 395926 w 782425"/>
              <a:gd name="connsiteY5" fmla="*/ 207390 h 358219"/>
              <a:gd name="connsiteX6" fmla="*/ 341563 w 782425"/>
              <a:gd name="connsiteY6" fmla="*/ 163358 h 358219"/>
              <a:gd name="connsiteX7" fmla="*/ 556182 w 782425"/>
              <a:gd name="connsiteY7" fmla="*/ 113122 h 358219"/>
              <a:gd name="connsiteX8" fmla="*/ 524261 w 782425"/>
              <a:gd name="connsiteY8" fmla="*/ 63794 h 358219"/>
              <a:gd name="connsiteX9" fmla="*/ 669303 w 782425"/>
              <a:gd name="connsiteY9" fmla="*/ 56561 h 358219"/>
              <a:gd name="connsiteX10" fmla="*/ 697584 w 782425"/>
              <a:gd name="connsiteY10" fmla="*/ 47134 h 358219"/>
              <a:gd name="connsiteX11" fmla="*/ 735291 w 782425"/>
              <a:gd name="connsiteY11" fmla="*/ 28281 h 358219"/>
              <a:gd name="connsiteX12" fmla="*/ 782425 w 782425"/>
              <a:gd name="connsiteY12" fmla="*/ 0 h 358219"/>
              <a:gd name="connsiteX0" fmla="*/ 0 w 782425"/>
              <a:gd name="connsiteY0" fmla="*/ 358219 h 358219"/>
              <a:gd name="connsiteX1" fmla="*/ 75415 w 782425"/>
              <a:gd name="connsiteY1" fmla="*/ 329939 h 358219"/>
              <a:gd name="connsiteX2" fmla="*/ 68363 w 782425"/>
              <a:gd name="connsiteY2" fmla="*/ 265311 h 358219"/>
              <a:gd name="connsiteX3" fmla="*/ 188536 w 782425"/>
              <a:gd name="connsiteY3" fmla="*/ 292231 h 358219"/>
              <a:gd name="connsiteX4" fmla="*/ 218282 w 782425"/>
              <a:gd name="connsiteY4" fmla="*/ 219208 h 358219"/>
              <a:gd name="connsiteX5" fmla="*/ 395926 w 782425"/>
              <a:gd name="connsiteY5" fmla="*/ 207390 h 358219"/>
              <a:gd name="connsiteX6" fmla="*/ 341563 w 782425"/>
              <a:gd name="connsiteY6" fmla="*/ 163358 h 358219"/>
              <a:gd name="connsiteX7" fmla="*/ 556182 w 782425"/>
              <a:gd name="connsiteY7" fmla="*/ 113122 h 358219"/>
              <a:gd name="connsiteX8" fmla="*/ 524261 w 782425"/>
              <a:gd name="connsiteY8" fmla="*/ 63794 h 358219"/>
              <a:gd name="connsiteX9" fmla="*/ 669303 w 782425"/>
              <a:gd name="connsiteY9" fmla="*/ 56561 h 358219"/>
              <a:gd name="connsiteX10" fmla="*/ 615851 w 782425"/>
              <a:gd name="connsiteY10" fmla="*/ 650 h 358219"/>
              <a:gd name="connsiteX11" fmla="*/ 735291 w 782425"/>
              <a:gd name="connsiteY11" fmla="*/ 28281 h 358219"/>
              <a:gd name="connsiteX12" fmla="*/ 782425 w 782425"/>
              <a:gd name="connsiteY12" fmla="*/ 0 h 358219"/>
              <a:gd name="connsiteX0" fmla="*/ 0 w 782425"/>
              <a:gd name="connsiteY0" fmla="*/ 358219 h 358219"/>
              <a:gd name="connsiteX1" fmla="*/ 75415 w 782425"/>
              <a:gd name="connsiteY1" fmla="*/ 329939 h 358219"/>
              <a:gd name="connsiteX2" fmla="*/ 68363 w 782425"/>
              <a:gd name="connsiteY2" fmla="*/ 265311 h 358219"/>
              <a:gd name="connsiteX3" fmla="*/ 188536 w 782425"/>
              <a:gd name="connsiteY3" fmla="*/ 292231 h 358219"/>
              <a:gd name="connsiteX4" fmla="*/ 218282 w 782425"/>
              <a:gd name="connsiteY4" fmla="*/ 219208 h 358219"/>
              <a:gd name="connsiteX5" fmla="*/ 395926 w 782425"/>
              <a:gd name="connsiteY5" fmla="*/ 207390 h 358219"/>
              <a:gd name="connsiteX6" fmla="*/ 341563 w 782425"/>
              <a:gd name="connsiteY6" fmla="*/ 163358 h 358219"/>
              <a:gd name="connsiteX7" fmla="*/ 556182 w 782425"/>
              <a:gd name="connsiteY7" fmla="*/ 113122 h 358219"/>
              <a:gd name="connsiteX8" fmla="*/ 524261 w 782425"/>
              <a:gd name="connsiteY8" fmla="*/ 63794 h 358219"/>
              <a:gd name="connsiteX9" fmla="*/ 669303 w 782425"/>
              <a:gd name="connsiteY9" fmla="*/ 56561 h 358219"/>
              <a:gd name="connsiteX10" fmla="*/ 615851 w 782425"/>
              <a:gd name="connsiteY10" fmla="*/ 650 h 358219"/>
              <a:gd name="connsiteX11" fmla="*/ 735291 w 782425"/>
              <a:gd name="connsiteY11" fmla="*/ 28281 h 358219"/>
              <a:gd name="connsiteX12" fmla="*/ 782425 w 782425"/>
              <a:gd name="connsiteY12" fmla="*/ 0 h 358219"/>
              <a:gd name="connsiteX0" fmla="*/ 0 w 782425"/>
              <a:gd name="connsiteY0" fmla="*/ 361981 h 361981"/>
              <a:gd name="connsiteX1" fmla="*/ 75415 w 782425"/>
              <a:gd name="connsiteY1" fmla="*/ 333701 h 361981"/>
              <a:gd name="connsiteX2" fmla="*/ 68363 w 782425"/>
              <a:gd name="connsiteY2" fmla="*/ 269073 h 361981"/>
              <a:gd name="connsiteX3" fmla="*/ 188536 w 782425"/>
              <a:gd name="connsiteY3" fmla="*/ 295993 h 361981"/>
              <a:gd name="connsiteX4" fmla="*/ 218282 w 782425"/>
              <a:gd name="connsiteY4" fmla="*/ 222970 h 361981"/>
              <a:gd name="connsiteX5" fmla="*/ 395926 w 782425"/>
              <a:gd name="connsiteY5" fmla="*/ 211152 h 361981"/>
              <a:gd name="connsiteX6" fmla="*/ 341563 w 782425"/>
              <a:gd name="connsiteY6" fmla="*/ 167120 h 361981"/>
              <a:gd name="connsiteX7" fmla="*/ 556182 w 782425"/>
              <a:gd name="connsiteY7" fmla="*/ 116884 h 361981"/>
              <a:gd name="connsiteX8" fmla="*/ 524261 w 782425"/>
              <a:gd name="connsiteY8" fmla="*/ 67556 h 361981"/>
              <a:gd name="connsiteX9" fmla="*/ 669303 w 782425"/>
              <a:gd name="connsiteY9" fmla="*/ 60323 h 361981"/>
              <a:gd name="connsiteX10" fmla="*/ 615851 w 782425"/>
              <a:gd name="connsiteY10" fmla="*/ 4412 h 361981"/>
              <a:gd name="connsiteX11" fmla="*/ 735291 w 782425"/>
              <a:gd name="connsiteY11" fmla="*/ 32043 h 361981"/>
              <a:gd name="connsiteX12" fmla="*/ 782425 w 782425"/>
              <a:gd name="connsiteY12" fmla="*/ 3762 h 361981"/>
              <a:gd name="connsiteX0" fmla="*/ 0 w 782425"/>
              <a:gd name="connsiteY0" fmla="*/ 361979 h 361979"/>
              <a:gd name="connsiteX1" fmla="*/ 75415 w 782425"/>
              <a:gd name="connsiteY1" fmla="*/ 333699 h 361979"/>
              <a:gd name="connsiteX2" fmla="*/ 68363 w 782425"/>
              <a:gd name="connsiteY2" fmla="*/ 269071 h 361979"/>
              <a:gd name="connsiteX3" fmla="*/ 188536 w 782425"/>
              <a:gd name="connsiteY3" fmla="*/ 295991 h 361979"/>
              <a:gd name="connsiteX4" fmla="*/ 218282 w 782425"/>
              <a:gd name="connsiteY4" fmla="*/ 222968 h 361979"/>
              <a:gd name="connsiteX5" fmla="*/ 395926 w 782425"/>
              <a:gd name="connsiteY5" fmla="*/ 211150 h 361979"/>
              <a:gd name="connsiteX6" fmla="*/ 341563 w 782425"/>
              <a:gd name="connsiteY6" fmla="*/ 167118 h 361979"/>
              <a:gd name="connsiteX7" fmla="*/ 556182 w 782425"/>
              <a:gd name="connsiteY7" fmla="*/ 116882 h 361979"/>
              <a:gd name="connsiteX8" fmla="*/ 524261 w 782425"/>
              <a:gd name="connsiteY8" fmla="*/ 67554 h 361979"/>
              <a:gd name="connsiteX9" fmla="*/ 669303 w 782425"/>
              <a:gd name="connsiteY9" fmla="*/ 60321 h 361979"/>
              <a:gd name="connsiteX10" fmla="*/ 615851 w 782425"/>
              <a:gd name="connsiteY10" fmla="*/ 4410 h 361979"/>
              <a:gd name="connsiteX11" fmla="*/ 735291 w 782425"/>
              <a:gd name="connsiteY11" fmla="*/ 32041 h 361979"/>
              <a:gd name="connsiteX12" fmla="*/ 782425 w 782425"/>
              <a:gd name="connsiteY12" fmla="*/ 3760 h 361979"/>
              <a:gd name="connsiteX0" fmla="*/ 0 w 782425"/>
              <a:gd name="connsiteY0" fmla="*/ 361979 h 361979"/>
              <a:gd name="connsiteX1" fmla="*/ 75415 w 782425"/>
              <a:gd name="connsiteY1" fmla="*/ 333699 h 361979"/>
              <a:gd name="connsiteX2" fmla="*/ 68363 w 782425"/>
              <a:gd name="connsiteY2" fmla="*/ 269071 h 361979"/>
              <a:gd name="connsiteX3" fmla="*/ 188536 w 782425"/>
              <a:gd name="connsiteY3" fmla="*/ 295991 h 361979"/>
              <a:gd name="connsiteX4" fmla="*/ 218282 w 782425"/>
              <a:gd name="connsiteY4" fmla="*/ 222968 h 361979"/>
              <a:gd name="connsiteX5" fmla="*/ 395926 w 782425"/>
              <a:gd name="connsiteY5" fmla="*/ 211150 h 361979"/>
              <a:gd name="connsiteX6" fmla="*/ 341563 w 782425"/>
              <a:gd name="connsiteY6" fmla="*/ 167118 h 361979"/>
              <a:gd name="connsiteX7" fmla="*/ 556182 w 782425"/>
              <a:gd name="connsiteY7" fmla="*/ 116882 h 361979"/>
              <a:gd name="connsiteX8" fmla="*/ 524261 w 782425"/>
              <a:gd name="connsiteY8" fmla="*/ 67554 h 361979"/>
              <a:gd name="connsiteX9" fmla="*/ 669303 w 782425"/>
              <a:gd name="connsiteY9" fmla="*/ 60321 h 361979"/>
              <a:gd name="connsiteX10" fmla="*/ 615851 w 782425"/>
              <a:gd name="connsiteY10" fmla="*/ 4410 h 361979"/>
              <a:gd name="connsiteX11" fmla="*/ 735291 w 782425"/>
              <a:gd name="connsiteY11" fmla="*/ 32041 h 361979"/>
              <a:gd name="connsiteX12" fmla="*/ 782425 w 782425"/>
              <a:gd name="connsiteY12" fmla="*/ 3760 h 361979"/>
              <a:gd name="connsiteX0" fmla="*/ 0 w 805641"/>
              <a:gd name="connsiteY0" fmla="*/ 361979 h 361979"/>
              <a:gd name="connsiteX1" fmla="*/ 75415 w 805641"/>
              <a:gd name="connsiteY1" fmla="*/ 333699 h 361979"/>
              <a:gd name="connsiteX2" fmla="*/ 68363 w 805641"/>
              <a:gd name="connsiteY2" fmla="*/ 269071 h 361979"/>
              <a:gd name="connsiteX3" fmla="*/ 188536 w 805641"/>
              <a:gd name="connsiteY3" fmla="*/ 295991 h 361979"/>
              <a:gd name="connsiteX4" fmla="*/ 218282 w 805641"/>
              <a:gd name="connsiteY4" fmla="*/ 222968 h 361979"/>
              <a:gd name="connsiteX5" fmla="*/ 395926 w 805641"/>
              <a:gd name="connsiteY5" fmla="*/ 211150 h 361979"/>
              <a:gd name="connsiteX6" fmla="*/ 341563 w 805641"/>
              <a:gd name="connsiteY6" fmla="*/ 167118 h 361979"/>
              <a:gd name="connsiteX7" fmla="*/ 556182 w 805641"/>
              <a:gd name="connsiteY7" fmla="*/ 116882 h 361979"/>
              <a:gd name="connsiteX8" fmla="*/ 524261 w 805641"/>
              <a:gd name="connsiteY8" fmla="*/ 67554 h 361979"/>
              <a:gd name="connsiteX9" fmla="*/ 669303 w 805641"/>
              <a:gd name="connsiteY9" fmla="*/ 60321 h 361979"/>
              <a:gd name="connsiteX10" fmla="*/ 615851 w 805641"/>
              <a:gd name="connsiteY10" fmla="*/ 4410 h 361979"/>
              <a:gd name="connsiteX11" fmla="*/ 735291 w 805641"/>
              <a:gd name="connsiteY11" fmla="*/ 32041 h 361979"/>
              <a:gd name="connsiteX12" fmla="*/ 782425 w 805641"/>
              <a:gd name="connsiteY12" fmla="*/ 3760 h 361979"/>
              <a:gd name="connsiteX0" fmla="*/ 0 w 805641"/>
              <a:gd name="connsiteY0" fmla="*/ 361979 h 361979"/>
              <a:gd name="connsiteX1" fmla="*/ 75415 w 805641"/>
              <a:gd name="connsiteY1" fmla="*/ 333699 h 361979"/>
              <a:gd name="connsiteX2" fmla="*/ 68363 w 805641"/>
              <a:gd name="connsiteY2" fmla="*/ 269071 h 361979"/>
              <a:gd name="connsiteX3" fmla="*/ 188536 w 805641"/>
              <a:gd name="connsiteY3" fmla="*/ 295991 h 361979"/>
              <a:gd name="connsiteX4" fmla="*/ 218282 w 805641"/>
              <a:gd name="connsiteY4" fmla="*/ 222968 h 361979"/>
              <a:gd name="connsiteX5" fmla="*/ 395926 w 805641"/>
              <a:gd name="connsiteY5" fmla="*/ 211150 h 361979"/>
              <a:gd name="connsiteX6" fmla="*/ 341563 w 805641"/>
              <a:gd name="connsiteY6" fmla="*/ 167118 h 361979"/>
              <a:gd name="connsiteX7" fmla="*/ 556182 w 805641"/>
              <a:gd name="connsiteY7" fmla="*/ 116882 h 361979"/>
              <a:gd name="connsiteX8" fmla="*/ 524261 w 805641"/>
              <a:gd name="connsiteY8" fmla="*/ 67554 h 361979"/>
              <a:gd name="connsiteX9" fmla="*/ 669303 w 805641"/>
              <a:gd name="connsiteY9" fmla="*/ 60321 h 361979"/>
              <a:gd name="connsiteX10" fmla="*/ 615851 w 805641"/>
              <a:gd name="connsiteY10" fmla="*/ 4410 h 361979"/>
              <a:gd name="connsiteX11" fmla="*/ 735291 w 805641"/>
              <a:gd name="connsiteY11" fmla="*/ 32041 h 361979"/>
              <a:gd name="connsiteX12" fmla="*/ 782425 w 805641"/>
              <a:gd name="connsiteY12" fmla="*/ 3760 h 36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5641" h="361979">
                <a:moveTo>
                  <a:pt x="0" y="361979"/>
                </a:moveTo>
                <a:cubicBezTo>
                  <a:pt x="25138" y="352552"/>
                  <a:pt x="56603" y="337662"/>
                  <a:pt x="75415" y="333699"/>
                </a:cubicBezTo>
                <a:cubicBezTo>
                  <a:pt x="162704" y="315309"/>
                  <a:pt x="167143" y="248409"/>
                  <a:pt x="68363" y="269071"/>
                </a:cubicBezTo>
                <a:cubicBezTo>
                  <a:pt x="-11062" y="285685"/>
                  <a:pt x="99160" y="320528"/>
                  <a:pt x="188536" y="295991"/>
                </a:cubicBezTo>
                <a:cubicBezTo>
                  <a:pt x="318875" y="260208"/>
                  <a:pt x="326928" y="179440"/>
                  <a:pt x="218282" y="222968"/>
                </a:cubicBezTo>
                <a:cubicBezTo>
                  <a:pt x="153605" y="248880"/>
                  <a:pt x="293243" y="274879"/>
                  <a:pt x="395926" y="211150"/>
                </a:cubicBezTo>
                <a:cubicBezTo>
                  <a:pt x="466340" y="167448"/>
                  <a:pt x="424308" y="109194"/>
                  <a:pt x="341563" y="167118"/>
                </a:cubicBezTo>
                <a:cubicBezTo>
                  <a:pt x="302506" y="194459"/>
                  <a:pt x="492650" y="180929"/>
                  <a:pt x="556182" y="116882"/>
                </a:cubicBezTo>
                <a:cubicBezTo>
                  <a:pt x="580604" y="92262"/>
                  <a:pt x="599265" y="17167"/>
                  <a:pt x="524261" y="67554"/>
                </a:cubicBezTo>
                <a:cubicBezTo>
                  <a:pt x="440984" y="123498"/>
                  <a:pt x="617063" y="96024"/>
                  <a:pt x="669303" y="60321"/>
                </a:cubicBezTo>
                <a:cubicBezTo>
                  <a:pt x="684611" y="49859"/>
                  <a:pt x="681514" y="-17677"/>
                  <a:pt x="615851" y="4410"/>
                </a:cubicBezTo>
                <a:cubicBezTo>
                  <a:pt x="484037" y="48748"/>
                  <a:pt x="707592" y="33917"/>
                  <a:pt x="735291" y="32041"/>
                </a:cubicBezTo>
                <a:cubicBezTo>
                  <a:pt x="837002" y="25154"/>
                  <a:pt x="804999" y="23650"/>
                  <a:pt x="782425" y="376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64CD2997-9381-ED43-84CC-EE963151E954}"/>
              </a:ext>
            </a:extLst>
          </p:cNvPr>
          <p:cNvSpPr txBox="1">
            <a:spLocks/>
          </p:cNvSpPr>
          <p:nvPr/>
        </p:nvSpPr>
        <p:spPr>
          <a:xfrm>
            <a:off x="474865" y="1244304"/>
            <a:ext cx="3777083" cy="66298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Imaginează-ți cum era viața înainte de apariția Internetului! </a:t>
            </a: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B4801B7F-5E0B-DC4D-A182-0D75F0D52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895" y="438808"/>
            <a:ext cx="8339118" cy="994306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00A7E7"/>
                </a:solidFill>
              </a:rPr>
              <a:t>Internetul – o unealtă incredibilă</a:t>
            </a:r>
          </a:p>
        </p:txBody>
      </p:sp>
    </p:spTree>
    <p:extLst>
      <p:ext uri="{BB962C8B-B14F-4D97-AF65-F5344CB8AC3E}">
        <p14:creationId xmlns:p14="http://schemas.microsoft.com/office/powerpoint/2010/main" val="346880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0D9905-25F1-424E-829B-44A485C70288}"/>
              </a:ext>
            </a:extLst>
          </p:cNvPr>
          <p:cNvSpPr/>
          <p:nvPr/>
        </p:nvSpPr>
        <p:spPr>
          <a:xfrm>
            <a:off x="0" y="4911634"/>
            <a:ext cx="9144000" cy="1759132"/>
          </a:xfrm>
          <a:prstGeom prst="rect">
            <a:avLst/>
          </a:prstGeom>
          <a:solidFill>
            <a:srgbClr val="FEFD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A5806A-382A-4585-88AE-0A75A4E99F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21" y="8430695"/>
            <a:ext cx="3380357" cy="420359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F2595D0-A076-4742-9BD4-7A236F166D24}"/>
              </a:ext>
            </a:extLst>
          </p:cNvPr>
          <p:cNvGrpSpPr/>
          <p:nvPr/>
        </p:nvGrpSpPr>
        <p:grpSpPr>
          <a:xfrm>
            <a:off x="347032" y="1351440"/>
            <a:ext cx="8041318" cy="820748"/>
            <a:chOff x="347031" y="1580040"/>
            <a:chExt cx="8041319" cy="820748"/>
          </a:xfrm>
        </p:grpSpPr>
        <p:sp>
          <p:nvSpPr>
            <p:cNvPr id="20" name="Rectangle: Top Corners Rounded 19">
              <a:extLst>
                <a:ext uri="{FF2B5EF4-FFF2-40B4-BE49-F238E27FC236}">
                  <a16:creationId xmlns:a16="http://schemas.microsoft.com/office/drawing/2014/main" id="{7A122EA9-A99A-471B-9C7C-38AC11B3D9ED}"/>
                </a:ext>
              </a:extLst>
            </p:cNvPr>
            <p:cNvSpPr/>
            <p:nvPr/>
          </p:nvSpPr>
          <p:spPr>
            <a:xfrm rot="5400000">
              <a:off x="4006941" y="-2078558"/>
              <a:ext cx="722811" cy="8040007"/>
            </a:xfrm>
            <a:prstGeom prst="round2SameRect">
              <a:avLst>
                <a:gd name="adj1" fmla="val 44445"/>
                <a:gd name="adj2" fmla="val 0"/>
              </a:avLst>
            </a:prstGeom>
            <a:solidFill>
              <a:srgbClr val="01A6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ight Triangle 20">
              <a:extLst>
                <a:ext uri="{FF2B5EF4-FFF2-40B4-BE49-F238E27FC236}">
                  <a16:creationId xmlns:a16="http://schemas.microsoft.com/office/drawing/2014/main" id="{665961A4-6DF2-47DD-A2D7-BF0EEC8225BB}"/>
                </a:ext>
              </a:extLst>
            </p:cNvPr>
            <p:cNvSpPr/>
            <p:nvPr/>
          </p:nvSpPr>
          <p:spPr>
            <a:xfrm flipH="1" flipV="1">
              <a:off x="347031" y="2302525"/>
              <a:ext cx="98263" cy="98263"/>
            </a:xfrm>
            <a:prstGeom prst="rtTriangle">
              <a:avLst/>
            </a:prstGeom>
            <a:solidFill>
              <a:srgbClr val="013F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3" name="Content Placeholder 15">
            <a:extLst>
              <a:ext uri="{FF2B5EF4-FFF2-40B4-BE49-F238E27FC236}">
                <a16:creationId xmlns:a16="http://schemas.microsoft.com/office/drawing/2014/main" id="{E872E5E0-4201-4223-AEAB-BD2C59B03108}"/>
              </a:ext>
            </a:extLst>
          </p:cNvPr>
          <p:cNvSpPr txBox="1">
            <a:spLocks/>
          </p:cNvSpPr>
          <p:nvPr/>
        </p:nvSpPr>
        <p:spPr>
          <a:xfrm>
            <a:off x="509187" y="1256356"/>
            <a:ext cx="7915275" cy="685800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Internetul este într-adevăr incredibil! Îl putem folosi pentru a învăța, a ne juca sau a vorbi cu prietenii.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E441F2E-336A-46BC-9CBE-9715937FB894}"/>
              </a:ext>
            </a:extLst>
          </p:cNvPr>
          <p:cNvGrpSpPr/>
          <p:nvPr/>
        </p:nvGrpSpPr>
        <p:grpSpPr>
          <a:xfrm>
            <a:off x="434575" y="2125187"/>
            <a:ext cx="8169675" cy="8531542"/>
            <a:chOff x="434575" y="2438400"/>
            <a:chExt cx="8169675" cy="853154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FF4BD98-EAEB-477C-B1E7-DC8FCB7E6EBB}"/>
                </a:ext>
              </a:extLst>
            </p:cNvPr>
            <p:cNvGrpSpPr/>
            <p:nvPr/>
          </p:nvGrpSpPr>
          <p:grpSpPr>
            <a:xfrm>
              <a:off x="434575" y="2438400"/>
              <a:ext cx="8019812" cy="7396162"/>
              <a:chOff x="434575" y="2438400"/>
              <a:chExt cx="8019812" cy="7396162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F6A4F4A6-CBD1-4C53-A90E-4E7BCD5027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90937" y="2438400"/>
                <a:ext cx="1762125" cy="1425842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822204DC-EAAD-4C37-A414-996A4CA6E5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57001">
                <a:off x="434575" y="5569441"/>
                <a:ext cx="1316170" cy="1046766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AE0F965E-1C55-4CD8-B8A5-B183D4FFBC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583666">
                <a:off x="5818244" y="2465115"/>
                <a:ext cx="985382" cy="1809337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B321844B-5B1A-4ECD-9B32-6102283B97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7375" y="2794218"/>
                <a:ext cx="1828431" cy="1653957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4801D89D-8E1A-48F1-A2CF-5AB299A880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45509" y="3232972"/>
                <a:ext cx="1522191" cy="1681927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DFD6AD29-B190-416A-B3AE-9D1D705A55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29529">
                <a:off x="707027" y="3923047"/>
                <a:ext cx="1717325" cy="1393155"/>
              </a:xfrm>
              <a:prstGeom prst="rect">
                <a:avLst/>
              </a:prstGeom>
            </p:spPr>
          </p:pic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B9B0EFE2-64FF-4E2F-B3FA-44E892A024A2}"/>
                  </a:ext>
                </a:extLst>
              </p:cNvPr>
              <p:cNvSpPr/>
              <p:nvPr/>
            </p:nvSpPr>
            <p:spPr>
              <a:xfrm>
                <a:off x="1681162" y="3881437"/>
                <a:ext cx="5953125" cy="595312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C68378DB-290E-4949-B210-8B2A5B1D9D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276960">
                <a:off x="7155594" y="5238110"/>
                <a:ext cx="1529560" cy="1068027"/>
              </a:xfrm>
              <a:prstGeom prst="rect">
                <a:avLst/>
              </a:prstGeom>
            </p:spPr>
          </p:pic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313C1DB-30D3-4528-9871-4A7EBACF5EB3}"/>
                </a:ext>
              </a:extLst>
            </p:cNvPr>
            <p:cNvGrpSpPr/>
            <p:nvPr/>
          </p:nvGrpSpPr>
          <p:grpSpPr>
            <a:xfrm rot="10800000">
              <a:off x="584438" y="3573780"/>
              <a:ext cx="8019812" cy="7396162"/>
              <a:chOff x="434575" y="2438400"/>
              <a:chExt cx="8019812" cy="7396162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248A564D-4128-4C42-B62B-5EEB5AEF51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90937" y="2438400"/>
                <a:ext cx="1762125" cy="1425842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CB8C49AC-A67E-4616-9638-9FE84066E9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57001">
                <a:off x="434575" y="5569441"/>
                <a:ext cx="1316170" cy="1046766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CE38E79A-2BC1-4F45-8DE4-76A62D2AFA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583666">
                <a:off x="5818244" y="2465115"/>
                <a:ext cx="985382" cy="1809337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768FB07-C06D-4391-92C9-5EBF808B3F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7375" y="2794218"/>
                <a:ext cx="1828431" cy="1653957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B5CFD393-8EDB-4DBD-B79A-6261E57F9E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45509" y="3232972"/>
                <a:ext cx="1522191" cy="1681927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9E5F76E8-72E8-461C-8FDB-A5F75DFD82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29529">
                <a:off x="707027" y="3923047"/>
                <a:ext cx="1717325" cy="1393155"/>
              </a:xfrm>
              <a:prstGeom prst="rect">
                <a:avLst/>
              </a:prstGeom>
            </p:spPr>
          </p:pic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9F606220-8B11-460B-B83D-38C2351508AB}"/>
                  </a:ext>
                </a:extLst>
              </p:cNvPr>
              <p:cNvSpPr/>
              <p:nvPr/>
            </p:nvSpPr>
            <p:spPr>
              <a:xfrm>
                <a:off x="1681162" y="3881437"/>
                <a:ext cx="5953125" cy="595312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B8CC80F6-815A-4CCF-BC40-96D3997473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276960">
                <a:off x="7155594" y="5238110"/>
                <a:ext cx="1529560" cy="1068027"/>
              </a:xfrm>
              <a:prstGeom prst="rect">
                <a:avLst/>
              </a:prstGeom>
            </p:spPr>
          </p:pic>
        </p:grpSp>
      </p:grpSp>
      <p:sp>
        <p:nvSpPr>
          <p:cNvPr id="60" name="Content Placeholder 15">
            <a:extLst>
              <a:ext uri="{FF2B5EF4-FFF2-40B4-BE49-F238E27FC236}">
                <a16:creationId xmlns:a16="http://schemas.microsoft.com/office/drawing/2014/main" id="{DC6909BE-7D19-4CAE-925F-E61AC9956BD0}"/>
              </a:ext>
            </a:extLst>
          </p:cNvPr>
          <p:cNvSpPr txBox="1">
            <a:spLocks/>
          </p:cNvSpPr>
          <p:nvPr/>
        </p:nvSpPr>
        <p:spPr>
          <a:xfrm>
            <a:off x="1838960" y="4903857"/>
            <a:ext cx="2218690" cy="13960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Putem lua legătura cu oricine, oriunde s-ar afla.</a:t>
            </a:r>
          </a:p>
        </p:txBody>
      </p:sp>
      <p:sp>
        <p:nvSpPr>
          <p:cNvPr id="61" name="Content Placeholder 15">
            <a:extLst>
              <a:ext uri="{FF2B5EF4-FFF2-40B4-BE49-F238E27FC236}">
                <a16:creationId xmlns:a16="http://schemas.microsoft.com/office/drawing/2014/main" id="{ED059C85-61C1-47B0-9AF4-EEC10DA08E10}"/>
              </a:ext>
            </a:extLst>
          </p:cNvPr>
          <p:cNvSpPr txBox="1">
            <a:spLocks/>
          </p:cNvSpPr>
          <p:nvPr/>
        </p:nvSpPr>
        <p:spPr>
          <a:xfrm>
            <a:off x="5334211" y="4837217"/>
            <a:ext cx="2570562" cy="1085994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Putem cumpăra bilete de tren, putem face cumpărături sau viziona filmulețe.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2" name="Content Placeholder 15">
            <a:extLst>
              <a:ext uri="{FF2B5EF4-FFF2-40B4-BE49-F238E27FC236}">
                <a16:creationId xmlns:a16="http://schemas.microsoft.com/office/drawing/2014/main" id="{67853AE4-784D-4ABA-9149-F3AA4A4D5FF0}"/>
              </a:ext>
            </a:extLst>
          </p:cNvPr>
          <p:cNvSpPr txBox="1">
            <a:spLocks/>
          </p:cNvSpPr>
          <p:nvPr/>
        </p:nvSpPr>
        <p:spPr>
          <a:xfrm>
            <a:off x="5347888" y="5019239"/>
            <a:ext cx="1988820" cy="925857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Poți oferi exemple de astfel de dispozitive?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3" name="Content Placeholder 15">
            <a:extLst>
              <a:ext uri="{FF2B5EF4-FFF2-40B4-BE49-F238E27FC236}">
                <a16:creationId xmlns:a16="http://schemas.microsoft.com/office/drawing/2014/main" id="{675068DD-D7EA-4853-816E-209F5877AB34}"/>
              </a:ext>
            </a:extLst>
          </p:cNvPr>
          <p:cNvSpPr txBox="1">
            <a:spLocks/>
          </p:cNvSpPr>
          <p:nvPr/>
        </p:nvSpPr>
        <p:spPr>
          <a:xfrm>
            <a:off x="2082315" y="4565509"/>
            <a:ext cx="2120825" cy="138239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Există o mulțime de dispozitive cu care ne putem conecta la Internet.</a:t>
            </a:r>
          </a:p>
        </p:txBody>
      </p:sp>
      <p:sp>
        <p:nvSpPr>
          <p:cNvPr id="35" name="Title 4">
            <a:extLst>
              <a:ext uri="{FF2B5EF4-FFF2-40B4-BE49-F238E27FC236}">
                <a16:creationId xmlns:a16="http://schemas.microsoft.com/office/drawing/2014/main" id="{89C8DB03-1CE7-F24A-A9D6-8614871FD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895" y="438808"/>
            <a:ext cx="8339118" cy="994306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00A7E7"/>
                </a:solidFill>
              </a:rPr>
              <a:t>Internetul – o unealtă incredibilă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CEA2A0-23E3-4B43-B708-D5C2FEB88E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0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32 0.06088 C -0.01493 0.03958 -0.0026 -0.67685 -0.00069 -0.69699 C 0.00069 -0.71088 -0.00017 -0.73032 -0.00017 -0.72986 C -0.00035 -0.73056 -0.00208 -0.71204 -0.00069 -0.69815 C 0.00156 -0.67801 -0.00365 -0.65741 -0.00156 -0.63704 " pathEditMode="relative" rAng="0" ptsTypes="AAAAA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6" y="-3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0" grpId="1"/>
      <p:bldP spid="61" grpId="0"/>
      <p:bldP spid="61" grpId="1"/>
      <p:bldP spid="62" grpId="0"/>
      <p:bldP spid="6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00A7E7"/>
                </a:solidFill>
              </a:rPr>
              <a:t>Folosim Internetul în siguranță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F2595D0-A076-4742-9BD4-7A236F166D24}"/>
              </a:ext>
            </a:extLst>
          </p:cNvPr>
          <p:cNvGrpSpPr/>
          <p:nvPr/>
        </p:nvGrpSpPr>
        <p:grpSpPr>
          <a:xfrm>
            <a:off x="347032" y="1351440"/>
            <a:ext cx="6053768" cy="1060290"/>
            <a:chOff x="347031" y="1580040"/>
            <a:chExt cx="8041319" cy="820748"/>
          </a:xfrm>
        </p:grpSpPr>
        <p:sp>
          <p:nvSpPr>
            <p:cNvPr id="20" name="Rectangle: Top Corners Rounded 19">
              <a:extLst>
                <a:ext uri="{FF2B5EF4-FFF2-40B4-BE49-F238E27FC236}">
                  <a16:creationId xmlns:a16="http://schemas.microsoft.com/office/drawing/2014/main" id="{7A122EA9-A99A-471B-9C7C-38AC11B3D9ED}"/>
                </a:ext>
              </a:extLst>
            </p:cNvPr>
            <p:cNvSpPr/>
            <p:nvPr/>
          </p:nvSpPr>
          <p:spPr>
            <a:xfrm rot="5400000">
              <a:off x="4006941" y="-2078558"/>
              <a:ext cx="722811" cy="8040007"/>
            </a:xfrm>
            <a:prstGeom prst="round2SameRect">
              <a:avLst>
                <a:gd name="adj1" fmla="val 44445"/>
                <a:gd name="adj2" fmla="val 0"/>
              </a:avLst>
            </a:prstGeom>
            <a:solidFill>
              <a:srgbClr val="01A6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ight Triangle 20">
              <a:extLst>
                <a:ext uri="{FF2B5EF4-FFF2-40B4-BE49-F238E27FC236}">
                  <a16:creationId xmlns:a16="http://schemas.microsoft.com/office/drawing/2014/main" id="{665961A4-6DF2-47DD-A2D7-BF0EEC8225BB}"/>
                </a:ext>
              </a:extLst>
            </p:cNvPr>
            <p:cNvSpPr/>
            <p:nvPr/>
          </p:nvSpPr>
          <p:spPr>
            <a:xfrm flipH="1" flipV="1">
              <a:off x="347031" y="2302525"/>
              <a:ext cx="98263" cy="98263"/>
            </a:xfrm>
            <a:prstGeom prst="rtTriangle">
              <a:avLst/>
            </a:prstGeom>
            <a:solidFill>
              <a:srgbClr val="013F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3" name="Content Placeholder 15">
            <a:extLst>
              <a:ext uri="{FF2B5EF4-FFF2-40B4-BE49-F238E27FC236}">
                <a16:creationId xmlns:a16="http://schemas.microsoft.com/office/drawing/2014/main" id="{E872E5E0-4201-4223-AEAB-BD2C59B03108}"/>
              </a:ext>
            </a:extLst>
          </p:cNvPr>
          <p:cNvSpPr txBox="1">
            <a:spLocks/>
          </p:cNvSpPr>
          <p:nvPr/>
        </p:nvSpPr>
        <p:spPr>
          <a:xfrm>
            <a:off x="501650" y="1343026"/>
            <a:ext cx="5948399" cy="685800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Când folosim Internetul, trebuie să avem grijă să ne păstrăm în siguranță.</a:t>
            </a:r>
          </a:p>
        </p:txBody>
      </p:sp>
      <p:sp>
        <p:nvSpPr>
          <p:cNvPr id="31" name="Content Placeholder 15">
            <a:extLst>
              <a:ext uri="{FF2B5EF4-FFF2-40B4-BE49-F238E27FC236}">
                <a16:creationId xmlns:a16="http://schemas.microsoft.com/office/drawing/2014/main" id="{160DE90E-9F25-4473-9635-34AB867259B8}"/>
              </a:ext>
            </a:extLst>
          </p:cNvPr>
          <p:cNvSpPr txBox="1">
            <a:spLocks/>
          </p:cNvSpPr>
          <p:nvPr/>
        </p:nvSpPr>
        <p:spPr>
          <a:xfrm>
            <a:off x="482600" y="2206378"/>
            <a:ext cx="8120696" cy="528114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Ce pericole putem întâmpina pe Internet? Te poți gândi la vreun exemplu?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8B1C952-3070-481D-B91E-BB5927E94CB6}"/>
              </a:ext>
            </a:extLst>
          </p:cNvPr>
          <p:cNvGrpSpPr/>
          <p:nvPr/>
        </p:nvGrpSpPr>
        <p:grpSpPr>
          <a:xfrm>
            <a:off x="1734184" y="2859594"/>
            <a:ext cx="6829516" cy="1562954"/>
            <a:chOff x="648328" y="3029358"/>
            <a:chExt cx="4019412" cy="2321318"/>
          </a:xfrm>
        </p:grpSpPr>
        <p:sp>
          <p:nvSpPr>
            <p:cNvPr id="9" name="Rounded Rectangle 31">
              <a:extLst>
                <a:ext uri="{FF2B5EF4-FFF2-40B4-BE49-F238E27FC236}">
                  <a16:creationId xmlns:a16="http://schemas.microsoft.com/office/drawing/2014/main" id="{FEC42F2C-0881-45BA-8154-693E2448B752}"/>
                </a:ext>
              </a:extLst>
            </p:cNvPr>
            <p:cNvSpPr/>
            <p:nvPr/>
          </p:nvSpPr>
          <p:spPr bwMode="auto">
            <a:xfrm>
              <a:off x="648328" y="3029358"/>
              <a:ext cx="3933896" cy="2321318"/>
            </a:xfrm>
            <a:prstGeom prst="roundRect">
              <a:avLst>
                <a:gd name="adj" fmla="val 6409"/>
              </a:avLst>
            </a:prstGeom>
            <a:solidFill>
              <a:srgbClr val="009385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350" dirty="0">
                  <a:latin typeface="Twinkl" pitchFamily="50" charset="0"/>
                </a:rPr>
                <a:t>  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85E8FA-DEDF-4B24-8565-257BDC410F63}"/>
                </a:ext>
              </a:extLst>
            </p:cNvPr>
            <p:cNvSpPr/>
            <p:nvPr/>
          </p:nvSpPr>
          <p:spPr>
            <a:xfrm>
              <a:off x="1210238" y="3074299"/>
              <a:ext cx="3457502" cy="18918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Persoane necunoscute </a:t>
              </a:r>
              <a:r>
                <a:rPr lang="en-GB" dirty="0">
                  <a:solidFill>
                    <a:schemeClr val="bg1"/>
                  </a:solidFill>
                  <a:sym typeface="Wingdings" panose="05000000000000000000" pitchFamily="2" charset="2"/>
                </a:rPr>
                <a:t>– Pe Internet, unele persoane ascund ceea ce sunt cu adevărat. Nu te întâlni niciodată cu persoane pe care le cunoști doar de pe Internet. Spune-i mereu unui adult de încredere dacă un necunoscut încearcă să ia legătura cu tine online.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E94A48-8FDA-4DEC-9D77-4A40841D334B}"/>
              </a:ext>
            </a:extLst>
          </p:cNvPr>
          <p:cNvGrpSpPr/>
          <p:nvPr/>
        </p:nvGrpSpPr>
        <p:grpSpPr>
          <a:xfrm>
            <a:off x="725603" y="4373169"/>
            <a:ext cx="6829516" cy="2031325"/>
            <a:chOff x="-643425" y="3219639"/>
            <a:chExt cx="4469924" cy="1963843"/>
          </a:xfrm>
        </p:grpSpPr>
        <p:sp>
          <p:nvSpPr>
            <p:cNvPr id="12" name="Rounded Rectangle 31">
              <a:extLst>
                <a:ext uri="{FF2B5EF4-FFF2-40B4-BE49-F238E27FC236}">
                  <a16:creationId xmlns:a16="http://schemas.microsoft.com/office/drawing/2014/main" id="{DF273FDF-6E89-4185-9CA3-C76759CE54D9}"/>
                </a:ext>
              </a:extLst>
            </p:cNvPr>
            <p:cNvSpPr/>
            <p:nvPr/>
          </p:nvSpPr>
          <p:spPr bwMode="auto">
            <a:xfrm>
              <a:off x="-643425" y="3378175"/>
              <a:ext cx="4469924" cy="1739365"/>
            </a:xfrm>
            <a:prstGeom prst="roundRect">
              <a:avLst>
                <a:gd name="adj" fmla="val 6409"/>
              </a:avLst>
            </a:prstGeom>
            <a:solidFill>
              <a:srgbClr val="7868AC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350" dirty="0">
                  <a:latin typeface="Twinkl" pitchFamily="50" charset="0"/>
                </a:rPr>
                <a:t>  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A6FCA04-7E34-4A78-ACE6-260F9F3D52D5}"/>
                </a:ext>
              </a:extLst>
            </p:cNvPr>
            <p:cNvSpPr/>
            <p:nvPr/>
          </p:nvSpPr>
          <p:spPr>
            <a:xfrm>
              <a:off x="-551791" y="3219639"/>
              <a:ext cx="3603121" cy="19638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7800"/>
              <a:endParaRPr lang="en-GB" dirty="0">
                <a:solidFill>
                  <a:schemeClr val="bg1"/>
                </a:solidFill>
              </a:endParaRPr>
            </a:p>
            <a:p>
              <a:r>
                <a:rPr lang="en-GB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Cyber Bullying (hărțuirea online) </a:t>
              </a:r>
              <a:r>
                <a:rPr lang="en-GB" dirty="0">
                  <a:solidFill>
                    <a:schemeClr val="bg1"/>
                  </a:solidFill>
                  <a:sym typeface="Wingdings" panose="05000000000000000000" pitchFamily="2" charset="2"/>
                </a:rPr>
                <a:t>– Unele persoane folosesc Internetul pentru a răspândi zvonuri neadevărate despre alții sau pentru a vorbi urât despre ei. Acesta nu este un comportament acceptabil. Dacă ți se întâmplă aceasta ție sau unui prieten, spune-i unui adult de încredere.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D98212A-1DFB-406C-8899-5D89276F5B13}"/>
              </a:ext>
            </a:extLst>
          </p:cNvPr>
          <p:cNvGrpSpPr/>
          <p:nvPr/>
        </p:nvGrpSpPr>
        <p:grpSpPr>
          <a:xfrm>
            <a:off x="6045003" y="4263368"/>
            <a:ext cx="2102300" cy="2336826"/>
            <a:chOff x="6100458" y="3861497"/>
            <a:chExt cx="1947541" cy="2164803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16B3B51-3B68-430A-8BE4-B447EF9E4F05}"/>
                </a:ext>
              </a:extLst>
            </p:cNvPr>
            <p:cNvSpPr/>
            <p:nvPr/>
          </p:nvSpPr>
          <p:spPr>
            <a:xfrm>
              <a:off x="6475687" y="4372993"/>
              <a:ext cx="1544100" cy="15441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86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EE9B465-D89A-4CC2-A285-95F054168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0458" y="3861497"/>
              <a:ext cx="1947541" cy="2164803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D2DA397-B821-4C89-AAD8-72C8258D10F7}"/>
              </a:ext>
            </a:extLst>
          </p:cNvPr>
          <p:cNvGrpSpPr/>
          <p:nvPr/>
        </p:nvGrpSpPr>
        <p:grpSpPr>
          <a:xfrm>
            <a:off x="3180529" y="2625834"/>
            <a:ext cx="2782942" cy="3267392"/>
            <a:chOff x="831850" y="2748416"/>
            <a:chExt cx="1666800" cy="19569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7657B6A-CA0B-4799-ACFE-CE15C0E38D37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65" t="2839" r="1065" b="52703"/>
            <a:stretch/>
          </p:blipFill>
          <p:spPr>
            <a:xfrm>
              <a:off x="831850" y="3037208"/>
              <a:ext cx="1666800" cy="166816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385"/>
              </a:solidFill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2B0D79D-18B9-4E42-904C-FA1448CB7CFA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65" t="-4857" r="1065" b="67026"/>
            <a:stretch/>
          </p:blipFill>
          <p:spPr>
            <a:xfrm>
              <a:off x="831850" y="2748416"/>
              <a:ext cx="1666800" cy="1419497"/>
            </a:xfrm>
            <a:prstGeom prst="rect">
              <a:avLst/>
            </a:prstGeom>
            <a:noFill/>
            <a:ln w="28575">
              <a:noFill/>
            </a:ln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39E4D73-EC7D-4423-AEB5-B72F44A470A6}"/>
              </a:ext>
            </a:extLst>
          </p:cNvPr>
          <p:cNvGrpSpPr/>
          <p:nvPr/>
        </p:nvGrpSpPr>
        <p:grpSpPr>
          <a:xfrm>
            <a:off x="900372" y="2551352"/>
            <a:ext cx="1667623" cy="1878576"/>
            <a:chOff x="8075090" y="853441"/>
            <a:chExt cx="1667623" cy="187857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CB89C05-7AA0-44EB-A9DD-765250387AC6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17" t="1192" r="5713" b="70266"/>
            <a:stretch/>
          </p:blipFill>
          <p:spPr>
            <a:xfrm>
              <a:off x="8075090" y="1063855"/>
              <a:ext cx="1667623" cy="16681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385"/>
              </a:solidFill>
            </a:ln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D4E56AA-AF01-44C6-9A58-1C7027B7199F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17" t="-2407" r="5713" b="81099"/>
            <a:stretch/>
          </p:blipFill>
          <p:spPr>
            <a:xfrm>
              <a:off x="8075090" y="853441"/>
              <a:ext cx="1667623" cy="1245326"/>
            </a:xfrm>
            <a:prstGeom prst="rect">
              <a:avLst/>
            </a:prstGeom>
            <a:noFill/>
            <a:ln w="2857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0724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0.02939 L -0.30903 -0.1222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21" y="-465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00A7E7"/>
                </a:solidFill>
              </a:rPr>
              <a:t>Folosim Internetul în siguranță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F2595D0-A076-4742-9BD4-7A236F166D24}"/>
              </a:ext>
            </a:extLst>
          </p:cNvPr>
          <p:cNvGrpSpPr/>
          <p:nvPr/>
        </p:nvGrpSpPr>
        <p:grpSpPr>
          <a:xfrm>
            <a:off x="347032" y="1351440"/>
            <a:ext cx="6053768" cy="1060290"/>
            <a:chOff x="347031" y="1580040"/>
            <a:chExt cx="8041319" cy="820748"/>
          </a:xfrm>
        </p:grpSpPr>
        <p:sp>
          <p:nvSpPr>
            <p:cNvPr id="20" name="Rectangle: Top Corners Rounded 19">
              <a:extLst>
                <a:ext uri="{FF2B5EF4-FFF2-40B4-BE49-F238E27FC236}">
                  <a16:creationId xmlns:a16="http://schemas.microsoft.com/office/drawing/2014/main" id="{7A122EA9-A99A-471B-9C7C-38AC11B3D9ED}"/>
                </a:ext>
              </a:extLst>
            </p:cNvPr>
            <p:cNvSpPr/>
            <p:nvPr/>
          </p:nvSpPr>
          <p:spPr>
            <a:xfrm rot="5400000">
              <a:off x="4006941" y="-2078558"/>
              <a:ext cx="722811" cy="8040007"/>
            </a:xfrm>
            <a:prstGeom prst="round2SameRect">
              <a:avLst>
                <a:gd name="adj1" fmla="val 44445"/>
                <a:gd name="adj2" fmla="val 0"/>
              </a:avLst>
            </a:prstGeom>
            <a:solidFill>
              <a:srgbClr val="01A6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ight Triangle 20">
              <a:extLst>
                <a:ext uri="{FF2B5EF4-FFF2-40B4-BE49-F238E27FC236}">
                  <a16:creationId xmlns:a16="http://schemas.microsoft.com/office/drawing/2014/main" id="{665961A4-6DF2-47DD-A2D7-BF0EEC8225BB}"/>
                </a:ext>
              </a:extLst>
            </p:cNvPr>
            <p:cNvSpPr/>
            <p:nvPr/>
          </p:nvSpPr>
          <p:spPr>
            <a:xfrm flipH="1" flipV="1">
              <a:off x="347031" y="2302525"/>
              <a:ext cx="98263" cy="98263"/>
            </a:xfrm>
            <a:prstGeom prst="rtTriangle">
              <a:avLst/>
            </a:prstGeom>
            <a:solidFill>
              <a:srgbClr val="013F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8B1C952-3070-481D-B91E-BB5927E94CB6}"/>
              </a:ext>
            </a:extLst>
          </p:cNvPr>
          <p:cNvGrpSpPr/>
          <p:nvPr/>
        </p:nvGrpSpPr>
        <p:grpSpPr>
          <a:xfrm>
            <a:off x="1749747" y="2938512"/>
            <a:ext cx="6548382" cy="1643214"/>
            <a:chOff x="648328" y="2869440"/>
            <a:chExt cx="3850581" cy="2293538"/>
          </a:xfrm>
        </p:grpSpPr>
        <p:sp>
          <p:nvSpPr>
            <p:cNvPr id="9" name="Rounded Rectangle 31">
              <a:extLst>
                <a:ext uri="{FF2B5EF4-FFF2-40B4-BE49-F238E27FC236}">
                  <a16:creationId xmlns:a16="http://schemas.microsoft.com/office/drawing/2014/main" id="{FEC42F2C-0881-45BA-8154-693E2448B752}"/>
                </a:ext>
              </a:extLst>
            </p:cNvPr>
            <p:cNvSpPr/>
            <p:nvPr/>
          </p:nvSpPr>
          <p:spPr bwMode="auto">
            <a:xfrm>
              <a:off x="648328" y="2869440"/>
              <a:ext cx="3733640" cy="2293538"/>
            </a:xfrm>
            <a:prstGeom prst="roundRect">
              <a:avLst>
                <a:gd name="adj" fmla="val 6409"/>
              </a:avLst>
            </a:prstGeom>
            <a:solidFill>
              <a:srgbClr val="F08114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350" dirty="0">
                  <a:latin typeface="Twinkl" pitchFamily="50" charset="0"/>
                </a:rPr>
                <a:t>  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85E8FA-DEDF-4B24-8565-257BDC410F63}"/>
                </a:ext>
              </a:extLst>
            </p:cNvPr>
            <p:cNvSpPr/>
            <p:nvPr/>
          </p:nvSpPr>
          <p:spPr>
            <a:xfrm>
              <a:off x="1204835" y="2974528"/>
              <a:ext cx="3294074" cy="20620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Date personale </a:t>
              </a:r>
              <a:r>
                <a:rPr lang="en-GB" dirty="0">
                  <a:solidFill>
                    <a:schemeClr val="bg1"/>
                  </a:solidFill>
                  <a:sym typeface="Wingdings" panose="05000000000000000000" pitchFamily="2" charset="2"/>
                </a:rPr>
                <a:t>– Gândește-te cu atenție ce informații împărtășești pe Internet. Nu ar trebui să îți spui niciodată datele personale, precum numele real, vârsta, adresa, numărul de telefon sau  </a:t>
              </a:r>
              <a:br>
                <a:rPr lang="en-GB" dirty="0">
                  <a:solidFill>
                    <a:schemeClr val="bg1"/>
                  </a:solidFill>
                  <a:sym typeface="Wingdings" panose="05000000000000000000" pitchFamily="2" charset="2"/>
                </a:rPr>
              </a:br>
              <a:r>
                <a:rPr lang="en-GB" dirty="0">
                  <a:solidFill>
                    <a:schemeClr val="bg1"/>
                  </a:solidFill>
                  <a:sym typeface="Wingdings" panose="05000000000000000000" pitchFamily="2" charset="2"/>
                </a:rPr>
                <a:t>numele școlii la care înveți.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E94A48-8FDA-4DEC-9D77-4A40841D334B}"/>
              </a:ext>
            </a:extLst>
          </p:cNvPr>
          <p:cNvGrpSpPr/>
          <p:nvPr/>
        </p:nvGrpSpPr>
        <p:grpSpPr>
          <a:xfrm>
            <a:off x="755651" y="4471513"/>
            <a:ext cx="6829516" cy="1824770"/>
            <a:chOff x="-643425" y="3219639"/>
            <a:chExt cx="4469924" cy="1897901"/>
          </a:xfrm>
        </p:grpSpPr>
        <p:sp>
          <p:nvSpPr>
            <p:cNvPr id="12" name="Rounded Rectangle 31">
              <a:extLst>
                <a:ext uri="{FF2B5EF4-FFF2-40B4-BE49-F238E27FC236}">
                  <a16:creationId xmlns:a16="http://schemas.microsoft.com/office/drawing/2014/main" id="{DF273FDF-6E89-4185-9CA3-C76759CE54D9}"/>
                </a:ext>
              </a:extLst>
            </p:cNvPr>
            <p:cNvSpPr/>
            <p:nvPr/>
          </p:nvSpPr>
          <p:spPr bwMode="auto">
            <a:xfrm>
              <a:off x="-643425" y="3378175"/>
              <a:ext cx="4469924" cy="1739365"/>
            </a:xfrm>
            <a:prstGeom prst="roundRect">
              <a:avLst>
                <a:gd name="adj" fmla="val 6409"/>
              </a:avLst>
            </a:prstGeom>
            <a:solidFill>
              <a:srgbClr val="009385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350" dirty="0">
                  <a:latin typeface="Twinkl" pitchFamily="50" charset="0"/>
                </a:rPr>
                <a:t>  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A6FCA04-7E34-4A78-ACE6-260F9F3D52D5}"/>
                </a:ext>
              </a:extLst>
            </p:cNvPr>
            <p:cNvSpPr/>
            <p:nvPr/>
          </p:nvSpPr>
          <p:spPr>
            <a:xfrm>
              <a:off x="-551791" y="3219639"/>
              <a:ext cx="3836811" cy="18246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7800"/>
              <a:endParaRPr lang="en-GB" dirty="0">
                <a:solidFill>
                  <a:schemeClr val="bg1"/>
                </a:solidFill>
              </a:endParaRPr>
            </a:p>
            <a:p>
              <a:r>
                <a:rPr lang="en-GB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Materiale nepotrivite </a:t>
              </a:r>
              <a:r>
                <a:rPr lang="en-GB" dirty="0">
                  <a:solidFill>
                    <a:schemeClr val="bg1"/>
                  </a:solidFill>
                  <a:sym typeface="Wingdings" panose="05000000000000000000" pitchFamily="2" charset="2"/>
                </a:rPr>
                <a:t>– Unele lucruri care se găsesc </a:t>
              </a:r>
            </a:p>
            <a:p>
              <a:r>
                <a:rPr lang="en-GB" dirty="0">
                  <a:solidFill>
                    <a:schemeClr val="bg1"/>
                  </a:solidFill>
                  <a:sym typeface="Wingdings" panose="05000000000000000000" pitchFamily="2" charset="2"/>
                </a:rPr>
                <a:t>pe Internet nu sunt potrivite pentru copii. Dacă atunci când folosești Internetul apar imagini care te îngrijorează, te sperie sau te fac să te simți inconfortabil, spune-i unui adult imediat.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D98212A-1DFB-406C-8899-5D89276F5B13}"/>
              </a:ext>
            </a:extLst>
          </p:cNvPr>
          <p:cNvGrpSpPr/>
          <p:nvPr/>
        </p:nvGrpSpPr>
        <p:grpSpPr>
          <a:xfrm>
            <a:off x="6384076" y="4287886"/>
            <a:ext cx="2207709" cy="2121580"/>
            <a:chOff x="6036505" y="4072708"/>
            <a:chExt cx="2045190" cy="1965403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16B3B51-3B68-430A-8BE4-B447EF9E4F05}"/>
                </a:ext>
              </a:extLst>
            </p:cNvPr>
            <p:cNvSpPr/>
            <p:nvPr/>
          </p:nvSpPr>
          <p:spPr>
            <a:xfrm>
              <a:off x="6532165" y="4372993"/>
              <a:ext cx="1544100" cy="15441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3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EE9B465-D89A-4CC2-A285-95F054168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6505" y="4072708"/>
              <a:ext cx="2045190" cy="1965403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02B690D-9825-4E5F-A27D-ABECAB76E5EA}"/>
              </a:ext>
            </a:extLst>
          </p:cNvPr>
          <p:cNvGrpSpPr/>
          <p:nvPr/>
        </p:nvGrpSpPr>
        <p:grpSpPr>
          <a:xfrm>
            <a:off x="755651" y="2751062"/>
            <a:ext cx="1781255" cy="1858807"/>
            <a:chOff x="6475174" y="4213889"/>
            <a:chExt cx="1650129" cy="1721973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168EC99-86BC-4F16-AA54-82B799A2F232}"/>
                </a:ext>
              </a:extLst>
            </p:cNvPr>
            <p:cNvSpPr/>
            <p:nvPr/>
          </p:nvSpPr>
          <p:spPr>
            <a:xfrm>
              <a:off x="6475687" y="4372993"/>
              <a:ext cx="1544100" cy="15441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081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629418F-0384-4E5A-B97C-D42EDD3FF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5174" y="4213889"/>
              <a:ext cx="1650129" cy="1721973"/>
            </a:xfrm>
            <a:prstGeom prst="rect">
              <a:avLst/>
            </a:prstGeom>
          </p:spPr>
        </p:pic>
      </p:grpSp>
      <p:sp>
        <p:nvSpPr>
          <p:cNvPr id="27" name="Content Placeholder 15">
            <a:extLst>
              <a:ext uri="{FF2B5EF4-FFF2-40B4-BE49-F238E27FC236}">
                <a16:creationId xmlns:a16="http://schemas.microsoft.com/office/drawing/2014/main" id="{04994D7C-EF0F-724D-82A5-7EE2DEE56229}"/>
              </a:ext>
            </a:extLst>
          </p:cNvPr>
          <p:cNvSpPr txBox="1">
            <a:spLocks/>
          </p:cNvSpPr>
          <p:nvPr/>
        </p:nvSpPr>
        <p:spPr>
          <a:xfrm>
            <a:off x="482600" y="2206378"/>
            <a:ext cx="8120696" cy="528114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Ce pericole putem întâmpina pe Internet? Te poți gândi la vreun exemplu?</a:t>
            </a:r>
          </a:p>
        </p:txBody>
      </p:sp>
      <p:sp>
        <p:nvSpPr>
          <p:cNvPr id="23" name="Content Placeholder 15">
            <a:extLst>
              <a:ext uri="{FF2B5EF4-FFF2-40B4-BE49-F238E27FC236}">
                <a16:creationId xmlns:a16="http://schemas.microsoft.com/office/drawing/2014/main" id="{F2DD3350-490E-5B40-A1FA-983D21FFAFDC}"/>
              </a:ext>
            </a:extLst>
          </p:cNvPr>
          <p:cNvSpPr txBox="1">
            <a:spLocks/>
          </p:cNvSpPr>
          <p:nvPr/>
        </p:nvSpPr>
        <p:spPr>
          <a:xfrm>
            <a:off x="501650" y="1343026"/>
            <a:ext cx="5948399" cy="685800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Când folosim Internetul, trebuie să avem grijă să ne păstrăm în siguranță.</a:t>
            </a:r>
          </a:p>
        </p:txBody>
      </p:sp>
    </p:spTree>
    <p:extLst>
      <p:ext uri="{BB962C8B-B14F-4D97-AF65-F5344CB8AC3E}">
        <p14:creationId xmlns:p14="http://schemas.microsoft.com/office/powerpoint/2010/main" val="320772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34442D15-F5BB-4F73-9606-C8812E688AB8}" vid="{28CC8FB8-836C-49DA-A823-EC8BE3E520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3307</TotalTime>
  <Words>1336</Words>
  <Application>Microsoft Macintosh PowerPoint</Application>
  <PresentationFormat>On-screen Show (4:3)</PresentationFormat>
  <Paragraphs>124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Calibri</vt:lpstr>
      <vt:lpstr>Arial</vt:lpstr>
      <vt:lpstr>Twinkl</vt:lpstr>
      <vt:lpstr>Office Theme</vt:lpstr>
      <vt:lpstr>PowerPoint Presentation</vt:lpstr>
      <vt:lpstr>PowerPoint Presentation</vt:lpstr>
      <vt:lpstr>Internetul – o unealtă incredibilă</vt:lpstr>
      <vt:lpstr>Internetul – o unealtă incredibilă</vt:lpstr>
      <vt:lpstr>Internetul – o unealtă incredibilă</vt:lpstr>
      <vt:lpstr>Internetul – o unealtă incredibilă</vt:lpstr>
      <vt:lpstr>Internetul – o unealtă incredibilă</vt:lpstr>
      <vt:lpstr>Folosim Internetul în siguranță</vt:lpstr>
      <vt:lpstr>Folosim Internetul în siguranță</vt:lpstr>
      <vt:lpstr>Identități online</vt:lpstr>
      <vt:lpstr>Identități online</vt:lpstr>
      <vt:lpstr>Identități online</vt:lpstr>
      <vt:lpstr>Identități online</vt:lpstr>
      <vt:lpstr>Cum putem face o diferență?</vt:lpstr>
      <vt:lpstr>Cum putem face o diferență?</vt:lpstr>
      <vt:lpstr>Cum putem face o diferență?</vt:lpstr>
      <vt:lpstr>Cum putem face o diferență?</vt:lpstr>
      <vt:lpstr>Ziua Internațională a Siguranței pe Internet</vt:lpstr>
      <vt:lpstr>Ziua Internațională a Siguranței pe Internet</vt:lpstr>
      <vt:lpstr>PowerPoint Presentation</vt:lpstr>
      <vt:lpstr>Împreună pentru un internet mai bun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Twinkl Twinkl</dc:creator>
  <cp:lastModifiedBy>NAOMI-TEODORA VLASA</cp:lastModifiedBy>
  <cp:revision>243</cp:revision>
  <dcterms:created xsi:type="dcterms:W3CDTF">2019-10-08T14:45:49Z</dcterms:created>
  <dcterms:modified xsi:type="dcterms:W3CDTF">2022-01-24T16:49:54Z</dcterms:modified>
</cp:coreProperties>
</file>