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DF6AF-5937-4D3A-B449-F2E69E7482C0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EE7A-8352-462A-BC5D-E44BE30865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AEE7A-8352-462A-BC5D-E44BE30865C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5970-037B-4E6B-928F-504F132728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A15A81-81E0-44BA-9224-B79263B53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5970-037B-4E6B-928F-504F132728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5A81-81E0-44BA-9224-B79263B53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5970-037B-4E6B-928F-504F132728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5A81-81E0-44BA-9224-B79263B53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5970-037B-4E6B-928F-504F132728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A15A81-81E0-44BA-9224-B79263B53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5970-037B-4E6B-928F-504F132728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5A81-81E0-44BA-9224-B79263B53F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5970-037B-4E6B-928F-504F132728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5A81-81E0-44BA-9224-B79263B53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5970-037B-4E6B-928F-504F132728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A15A81-81E0-44BA-9224-B79263B53F6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5970-037B-4E6B-928F-504F132728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5A81-81E0-44BA-9224-B79263B53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5970-037B-4E6B-928F-504F132728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5A81-81E0-44BA-9224-B79263B53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5970-037B-4E6B-928F-504F132728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5A81-81E0-44BA-9224-B79263B53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5970-037B-4E6B-928F-504F132728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5A81-81E0-44BA-9224-B79263B53F6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2B5970-037B-4E6B-928F-504F132728CF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A15A81-81E0-44BA-9224-B79263B53F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CALIFICAREA: TÂMPLAR UNIVERSAL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LICEUL TEHNOLOGIC </a:t>
            </a:r>
            <a:r>
              <a:rPr lang="en-US" dirty="0" smtClean="0"/>
              <a:t>“</a:t>
            </a:r>
            <a:r>
              <a:rPr lang="ro-RO" dirty="0" smtClean="0"/>
              <a:t>SOMEȘ</a:t>
            </a:r>
            <a:r>
              <a:rPr lang="en-US" dirty="0" smtClean="0"/>
              <a:t>”</a:t>
            </a:r>
            <a:r>
              <a:rPr lang="ro-RO" dirty="0" smtClean="0"/>
              <a:t> deJ</a:t>
            </a:r>
            <a:br>
              <a:rPr lang="ro-RO" dirty="0" smtClean="0"/>
            </a:br>
            <a:r>
              <a:rPr lang="ro-RO" sz="2200" dirty="0" smtClean="0"/>
              <a:t>prof.ing.  Diana nistor</a:t>
            </a:r>
            <a:br>
              <a:rPr lang="ro-RO" sz="2200" dirty="0" smtClean="0"/>
            </a:br>
            <a:r>
              <a:rPr lang="ro-RO" sz="2200" dirty="0" smtClean="0"/>
              <a:t>prof. Ing. Eduard nistor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De CE SĂ DEVIN tâMPLAR?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o-RO" dirty="0" smtClean="0"/>
              <a:t>Este una din cele mai vechi meserii...dar mereu în actualitate!</a:t>
            </a:r>
          </a:p>
          <a:p>
            <a:r>
              <a:rPr lang="ro-RO" dirty="0" smtClean="0"/>
              <a:t>Piața muncii oferă numeroase locuri de muncă în acest domeniu.</a:t>
            </a:r>
          </a:p>
          <a:p>
            <a:r>
              <a:rPr lang="ro-RO" dirty="0" smtClean="0"/>
              <a:t>Dacă  preferați să lucrați pe cont propriu, investițiile inițiale sunt minime!!!</a:t>
            </a:r>
          </a:p>
          <a:p>
            <a:r>
              <a:rPr lang="ro-RO" dirty="0" smtClean="0"/>
              <a:t>Această calificare vă oferă posibilitatea de a lucra intr-un domeniu foarte larg:</a:t>
            </a:r>
          </a:p>
          <a:p>
            <a:pPr lvl="3">
              <a:buFont typeface="Wingdings" pitchFamily="2" charset="2"/>
              <a:buChar char="§"/>
            </a:pPr>
            <a:r>
              <a:rPr lang="ro-RO" dirty="0" smtClean="0"/>
              <a:t>Mobilă</a:t>
            </a:r>
          </a:p>
          <a:p>
            <a:pPr lvl="3">
              <a:buFont typeface="Wingdings" pitchFamily="2" charset="2"/>
              <a:buChar char="§"/>
            </a:pPr>
            <a:r>
              <a:rPr lang="ro-RO" dirty="0" smtClean="0"/>
              <a:t>Instrumente muzicale, jucării, produse de agrement</a:t>
            </a:r>
          </a:p>
          <a:p>
            <a:pPr lvl="3">
              <a:buFont typeface="Wingdings" pitchFamily="2" charset="2"/>
              <a:buChar char="§"/>
            </a:pPr>
            <a:r>
              <a:rPr lang="ro-RO" dirty="0" smtClean="0"/>
              <a:t>Construcții din lemn</a:t>
            </a:r>
          </a:p>
          <a:p>
            <a:pPr lvl="3">
              <a:buFont typeface="Wingdings" pitchFamily="2" charset="2"/>
              <a:buChar char="§"/>
            </a:pPr>
            <a:r>
              <a:rPr lang="ro-RO" dirty="0" smtClean="0"/>
              <a:t>Producția de combustibil din lemn: brichete, peleți, lemn de foc</a:t>
            </a:r>
          </a:p>
          <a:p>
            <a:pPr lvl="3">
              <a:buFont typeface="Wingdings" pitchFamily="2" charset="2"/>
              <a:buChar char="§"/>
            </a:pPr>
            <a:r>
              <a:rPr lang="ro-RO" dirty="0" smtClean="0"/>
              <a:t>Ambarcațiuni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Structura lemnului: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06100"/>
            <a:ext cx="8501122" cy="578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06" y="191370"/>
            <a:ext cx="8759650" cy="665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Avantajele lemnului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37" y="1142984"/>
            <a:ext cx="8983663" cy="55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Tehnologia...Manual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86124"/>
            <a:ext cx="392405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071546"/>
            <a:ext cx="5149841" cy="260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...mecanizat...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85860"/>
            <a:ext cx="46112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14422"/>
            <a:ext cx="38671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...Automatizat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758" y="2786058"/>
            <a:ext cx="453631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42984"/>
            <a:ext cx="3781953" cy="393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8598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/>
              <a:t/>
            </a:r>
            <a:br>
              <a:rPr lang="ro-RO" dirty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en-US" sz="1800" i="1" u="sng" dirty="0" smtClean="0"/>
              <a:t>AVANTAJE: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ro-RO" sz="1800" dirty="0" smtClean="0"/>
              <a:t>- BURSA PROFESIONALĂ </a:t>
            </a:r>
            <a:br>
              <a:rPr lang="ro-RO" sz="1800" dirty="0" smtClean="0"/>
            </a:br>
            <a:r>
              <a:rPr lang="ro-RO" sz="1800" dirty="0" smtClean="0"/>
              <a:t>- BURSĂ DIN PARTEA AGENTULUI ECONOMIC</a:t>
            </a:r>
            <a:br>
              <a:rPr lang="ro-RO" sz="1800" dirty="0" smtClean="0"/>
            </a:b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ro-RO" sz="1800" dirty="0"/>
              <a:t/>
            </a:r>
            <a:br>
              <a:rPr lang="ro-RO" sz="1800" dirty="0"/>
            </a:br>
            <a:r>
              <a:rPr lang="en-US" dirty="0"/>
              <a:t/>
            </a:r>
            <a:br>
              <a:rPr lang="en-US" dirty="0"/>
            </a:br>
            <a:r>
              <a:rPr lang="ro-RO" dirty="0" smtClean="0"/>
              <a:t>Vă </a:t>
            </a:r>
            <a:r>
              <a:rPr lang="ro-RO" dirty="0" smtClean="0"/>
              <a:t>așteptăm să descoperim împreună lumea magică a lemnului!</a:t>
            </a:r>
            <a:br>
              <a:rPr lang="ro-RO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43182"/>
            <a:ext cx="8686800" cy="3731245"/>
          </a:xfrm>
        </p:spPr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endParaRPr lang="ro-RO" dirty="0" smtClean="0"/>
          </a:p>
          <a:p>
            <a:pPr>
              <a:buNone/>
            </a:pPr>
            <a:r>
              <a:rPr lang="ro-RO" dirty="0" smtClean="0"/>
              <a:t>			</a:t>
            </a:r>
            <a:endParaRPr lang="ro-RO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106</Words>
  <Application>Microsoft Office PowerPoint</Application>
  <PresentationFormat>On-screen Show (4:3)</PresentationFormat>
  <Paragraphs>22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Franklin Gothic Book</vt:lpstr>
      <vt:lpstr>Franklin Gothic Medium</vt:lpstr>
      <vt:lpstr>Wingdings</vt:lpstr>
      <vt:lpstr>Wingdings 2</vt:lpstr>
      <vt:lpstr>Trek</vt:lpstr>
      <vt:lpstr>LICEUL TEHNOLOGIC “SOMEȘ” deJ prof.ing.  Diana nistor prof. Ing. Eduard nistor</vt:lpstr>
      <vt:lpstr>De CE SĂ DEVIN tâMPLAR?</vt:lpstr>
      <vt:lpstr>Structura lemnului:</vt:lpstr>
      <vt:lpstr>PowerPoint Presentation</vt:lpstr>
      <vt:lpstr>Avantajele lemnului</vt:lpstr>
      <vt:lpstr>Tehnologia...Manual</vt:lpstr>
      <vt:lpstr>...mecanizat...</vt:lpstr>
      <vt:lpstr>...Automatizat</vt:lpstr>
      <vt:lpstr>     AVANTAJE:  - BURSA PROFESIONALĂ  - BURSĂ DIN PARTEA AGENTULUI ECONOMIC      Vă așteptăm să descoperim împreună lumea magică a lemnului!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LICEUL TEHNOLOGIC “SOMEȘ” deJ</dc:title>
  <dc:creator>hera</dc:creator>
  <cp:lastModifiedBy>Informatica scoala</cp:lastModifiedBy>
  <cp:revision>9</cp:revision>
  <dcterms:created xsi:type="dcterms:W3CDTF">2021-03-12T08:28:21Z</dcterms:created>
  <dcterms:modified xsi:type="dcterms:W3CDTF">2021-03-16T08:16:56Z</dcterms:modified>
</cp:coreProperties>
</file>